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39"/>
  </p:notesMasterIdLst>
  <p:sldIdLst>
    <p:sldId id="256" r:id="rId2"/>
    <p:sldId id="276" r:id="rId3"/>
    <p:sldId id="293" r:id="rId4"/>
    <p:sldId id="310" r:id="rId5"/>
    <p:sldId id="278" r:id="rId6"/>
    <p:sldId id="302" r:id="rId7"/>
    <p:sldId id="301" r:id="rId8"/>
    <p:sldId id="285" r:id="rId9"/>
    <p:sldId id="274" r:id="rId10"/>
    <p:sldId id="300" r:id="rId11"/>
    <p:sldId id="303" r:id="rId12"/>
    <p:sldId id="295" r:id="rId13"/>
    <p:sldId id="288" r:id="rId14"/>
    <p:sldId id="289" r:id="rId15"/>
    <p:sldId id="306" r:id="rId16"/>
    <p:sldId id="335" r:id="rId17"/>
    <p:sldId id="353" r:id="rId18"/>
    <p:sldId id="352" r:id="rId19"/>
    <p:sldId id="329" r:id="rId20"/>
    <p:sldId id="304" r:id="rId21"/>
    <p:sldId id="287" r:id="rId22"/>
    <p:sldId id="315" r:id="rId23"/>
    <p:sldId id="290" r:id="rId24"/>
    <p:sldId id="339" r:id="rId25"/>
    <p:sldId id="340" r:id="rId26"/>
    <p:sldId id="291" r:id="rId27"/>
    <p:sldId id="307" r:id="rId28"/>
    <p:sldId id="332" r:id="rId29"/>
    <p:sldId id="345" r:id="rId30"/>
    <p:sldId id="347" r:id="rId31"/>
    <p:sldId id="349" r:id="rId32"/>
    <p:sldId id="350" r:id="rId33"/>
    <p:sldId id="351" r:id="rId34"/>
    <p:sldId id="346" r:id="rId35"/>
    <p:sldId id="330" r:id="rId36"/>
    <p:sldId id="331" r:id="rId37"/>
    <p:sldId id="354" r:id="rId38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6" autoAdjust="0"/>
    <p:restoredTop sz="94741" autoAdjust="0"/>
  </p:normalViewPr>
  <p:slideViewPr>
    <p:cSldViewPr snapToGrid="0" snapToObjects="1">
      <p:cViewPr varScale="1">
        <p:scale>
          <a:sx n="93" d="100"/>
          <a:sy n="93" d="100"/>
        </p:scale>
        <p:origin x="10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567C0-D67C-D847-82ED-021BE734BF4B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6ED1-5305-644F-81B7-0B03AE8503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77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Thrombotic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microangiopathy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pathologic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disease,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by: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injury,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Microvascular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thrombosis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Narrowing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occlusion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small vessels and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capillaries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TMA is a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 pathway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insults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TA-TMA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stands for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Transplant-Associated Thrombotic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Microangiopathy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8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BA27-D7A2-55CB-E55F-F1107B64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896819-A05D-5AB1-273B-FAF4EC444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1C2925-8147-73F3-64F1-AFAD0BB24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stands for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Cofactor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transmembrane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nucleated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CD46 gene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 is to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complement-mediated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injury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86265C-9855-6597-961C-D8BA68AC1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2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00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3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3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8C41A-2F00-E28E-73D8-EDA77B59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6A93B3-A350-1E94-8371-55ED78798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105CCA-0D4B-6327-8C84-7E9BC22F9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NGS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to) and some CFHR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deletions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MLPA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stands for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Multiplex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Ligation-dependent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Amplification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copy-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deletions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duplications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gene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sequencing (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NGS) can miss</a:t>
            </a:r>
          </a:p>
          <a:p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B3B800-FAA5-95DD-4404-4FCDD65A3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75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BCEF-70D3-D533-0684-E0783FE7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A29CEA-D495-4758-43A5-8CDA5DB0C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ED7749-FE7D-191F-6265-705A44676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72BE04-701F-ED04-6BC7-7E37B8CFE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51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A3057-8BF4-F7E7-CA51-A97878F5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9613AC-6950-56D5-0487-3E345AB3F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A9F738-B13B-497D-9904-E3A489EFF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AAD756-F3FA-817C-235A-5A9433EB5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42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0F65-ED65-7212-084C-805EE4C77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15DBA9-4DC0-1F3F-E38C-8401B16F4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A32B50-4D36-2F69-0C59-04E08E9F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098D9B-FC4A-1176-9EDE-576A38835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278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6809-6D7E-E4BB-CC8D-ADF44D1E1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1E11BC-BF9B-0A48-6C75-DDFE76210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745D92A-1478-84C2-2470-70503985F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BDAC3B-7842-7EE8-E89A-4B4376E17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58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EE2A-8495-31CD-F10D-F24F1C34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8A1816-07B3-C5C5-302F-CEA900925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4DDA98-2B0F-68E9-BDA1-FA6A64841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0C73B2-84F2-DCB9-6B2E-392597CA1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40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Thrombotic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microangiopathy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pathologic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disease,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by: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injury,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Microvascular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thrombosis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Narrowing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occlusion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small vessels and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capillaries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TMA is a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 pathway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521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91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D271-4082-8ED1-E8DC-9CE4F587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B8C3CE-B797-C6C5-EB8C-02EB5D6C6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C51031-CF52-83AB-B0D6-FC42C8902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123A45-4D6F-BFEC-2BFE-E34D45B61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36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1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24856-4CCF-DABF-5DF9-A2D909FD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1D5F44-C6C8-C263-D22E-E7152ED84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24BB1C-5F6D-A89A-BA8F-33D07B3FC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7D8F25-9A4A-24DD-5FC9-8F0B4E5A8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319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CC1A-53F7-79E7-B55D-16EE9455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F4ACDA-738E-592A-E87C-9EB7EB3CF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B7EB66-968E-C59E-B631-F40E46830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2F5FF9-03DB-70B0-4CDF-AFAE973DD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1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620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768F-0C4B-F2CA-3443-A072F406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26BA81-3D8A-FE08-6892-2EE1FC4E7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783DDF-E9D6-A5FF-D2E5-8E6F20212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aHUS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eculizumab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isn’t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 in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anymore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911FA4-5630-559D-52CD-DFA1694C3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35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4C9A6-C103-6E26-972B-03129D4A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EC8EF7-1130-BA03-DD27-6BBC6A715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47BE18-F680-9DDB-DB43-25FEAF617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FCCC80-4891-EFD1-E373-C68B663DF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8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E407-AEEE-E061-1FAF-64F2BF7F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4197E1B-2F63-610C-5A9F-415E726F0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DD1C7D-B354-C84D-82CE-85BA00325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CA71B8-15AF-996B-E873-148CA58D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346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4EE35-0300-0AEA-95AB-B1EECD06A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8F5513-6E92-B9C8-0925-F7157AAC3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820BD2-DDFD-193A-8DAA-3EAEABF48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AE195C-A1C3-95D1-BD31-95734105B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1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585A-A3B2-D67C-1209-6B6E2B11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D3CAFF6-8144-F0F2-6952-F3EF5DBCD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06FBAC-FBD2-3922-0AE9-D2619410F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B6360-C779-0A7C-FAAC-C44D349F4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917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941F1-5E62-21E7-7797-52632ABDC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1BEB4D-92D0-16D1-A591-E2627E76E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645062-4BF0-1167-E288-2F1BB2306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BD7760-CF7B-A467-E50B-DA3407F43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41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0A6E7-84D8-0CB7-DB9B-34136F8F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A6B7E6-798C-2681-AE9F-1F8107ABD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DAB03A-FA7D-45BE-F446-BDF55173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2B0E15-E231-FDEA-476A-F4499E9F4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11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2998-AD2D-B6D4-43B3-DD4C924D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0029E5-54D8-5EB9-1552-BE8F3704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B1F31E-E1D2-CAF1-AB46-DDFFA88C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92C2EF-5B7F-6B3B-527C-65CCA489F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358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B9D1-A241-1054-31C6-769EC303E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5359AC-7B36-4507-26A3-83B687935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AC145E-A454-3809-BD14-9408AF84F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CBA4D5-F23E-06BE-726F-54C94F1DA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92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05B5-5257-E3E6-FE1A-3925CA29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940480-7931-B65F-ED15-ED766AEC5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480465-EE2F-368A-DF2E-EC1F7F169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0286DA-0A26-81E3-FFC8-A16CDE39E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98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490BB-4D3B-FE92-021F-20CD1738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9C5B7E-59D2-FA8D-450D-7627F335F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A5AA86-A141-6910-38DD-08D9EE35C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BA809B-01B6-9C50-D122-A7931E1C3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46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36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C6F81-F467-50A3-305E-20FCFC0F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97D823-DEBF-303F-DFBB-E96ACF22C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841B99C-93DB-46CE-1508-5C33975AB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LASR: Lowe </a:t>
            </a:r>
            <a:r>
              <a:rPr lang="it-IT" dirty="0" err="1"/>
              <a:t>than</a:t>
            </a:r>
            <a:r>
              <a:rPr lang="it-IT" dirty="0"/>
              <a:t> age-</a:t>
            </a:r>
            <a:r>
              <a:rPr lang="it-IT" dirty="0" err="1"/>
              <a:t>specific</a:t>
            </a:r>
            <a:r>
              <a:rPr lang="it-IT" dirty="0"/>
              <a:t> range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634C45-5B1D-A01B-6330-38BE83DDA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17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DCB94-86F8-0054-0F03-1469BEE9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661F90-B2CF-8BAF-FD0C-F82704041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7AEB1E-8581-C736-0C14-F1B28606D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IPF immature </a:t>
            </a:r>
            <a:r>
              <a:rPr lang="it-IT" dirty="0" err="1"/>
              <a:t>platelet</a:t>
            </a:r>
            <a:r>
              <a:rPr lang="it-IT" dirty="0"/>
              <a:t> </a:t>
            </a:r>
            <a:r>
              <a:rPr lang="it-IT" dirty="0" err="1"/>
              <a:t>fraction</a:t>
            </a:r>
            <a:endParaRPr lang="it-IT" dirty="0"/>
          </a:p>
          <a:p>
            <a:r>
              <a:rPr lang="it-IT" dirty="0"/>
              <a:t>MPV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Volume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107699-0F1E-00BE-28B3-1A3B991B3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98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02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HELLP: severe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pregnancy-related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thrombotic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microangiopathy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preeclampsia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HELLP =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emolysis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levated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latelets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21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0392A-E3E3-2889-0C37-8E2B789D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EFC128-BFC5-52E0-F2E7-DA84F32DD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9673D51-DE4D-2C97-BFE2-63B25FA6E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HSCT: </a:t>
            </a:r>
            <a:r>
              <a:rPr lang="it-IT" dirty="0" err="1"/>
              <a:t>Hematopoieti</a:t>
            </a:r>
            <a:r>
              <a:rPr lang="it-IT" dirty="0"/>
              <a:t> Stem Cell </a:t>
            </a:r>
            <a:r>
              <a:rPr lang="it-IT" dirty="0" err="1"/>
              <a:t>Trnsplantation</a:t>
            </a:r>
            <a:endParaRPr lang="it-IT" dirty="0"/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homocysteine is 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toxic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endothelium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dysfunction,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Oxidative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Procoagulant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</a:t>
            </a:r>
          </a:p>
          <a:p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venous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thrombosis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Premature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atherosclerosis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 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TMA-like </a:t>
            </a:r>
            <a:r>
              <a:rPr lang="it-IT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injury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4A4910-F766-32A7-F80D-2C77FB102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C6ED1-5305-644F-81B7-0B03AE85031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45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5CF87-D733-814E-80B5-3572FC24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0352D8-24CF-2744-9EE8-473FDF454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D3BE33-CFB2-DF44-ACDF-8489CC07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D31C7-43DD-DE49-8F6C-C9D25FDF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1EE82-CB46-9C4E-8789-6148D3C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10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54F30-5E69-3346-8B1F-2E3CFE5E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7CDB63-4C00-8F45-88DE-3080FE026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3BFCA-380A-B74C-BDAE-0B32C5DC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35F2A2-519F-E145-9413-80103F27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9969B6-F434-A043-869C-E07EA6F5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CF2274-753A-8A4C-A2BF-5C35F27E5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E0D000-4EA5-BD43-A951-470F7169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91BC43-B305-1E43-B0BE-2FD7946B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77C204-9D47-EF47-A5B3-A820EA2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F838C7-2756-A345-9E68-B54FCFF9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9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598449-6994-D64B-B7CC-0ADE55F2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7908B9-B7F8-5240-BAA9-5D929110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02E0B-780B-0D46-8FCA-C1B36C2B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0914B6-5DD4-1E48-841C-4C6A7EEF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8B26F-760A-F242-A521-C9C1B4B3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99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A539B-1F4B-C34E-BBBA-B6B29A4F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8344B2-C7C6-3348-A175-752D8363D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E19A7-B605-A346-8881-C9C33D2F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D376A9-525F-6743-BAAB-B3D6CEC2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03FF49-F523-074B-8A63-2FBFA5D5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85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653D4-6637-A34E-8C9E-29120AA6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90029-9144-804F-9F63-A9FE21AF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5F98FB-D6FA-5846-954D-80708CB2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3A01B8-C0D5-6E49-9E68-24342D92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237F8B-2022-674F-9BDC-579E7134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1C073D-D83F-0D4B-B9C5-84854205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25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BBDA9-B631-A646-B595-B80A4493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3CFFA0-0593-EF45-8456-F62A74ED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C0406B-51ED-0848-BFCE-D32706468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6CA46E-CDD2-0B4E-9AE8-873665242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CA7086-745A-9B43-8DF2-F629F667B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335FFB0-9A7E-D440-8F26-A89DCB89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101418-9759-F145-87C9-D74A009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80EDDE-44CF-6041-BF96-D5CA329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6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7037C-10EB-4440-9872-696B79B2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3895C8-4087-5442-BA14-19961AA9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830F0D-2FAA-F346-A653-1498C892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6BA4E5-41B7-1D4D-9DCE-D2FC8DFA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6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36EC58-C595-E843-A134-D2706A8B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A49B0A-77A2-7A43-AFAC-E994626B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CB6B65-F280-F040-B548-672E2F45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4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EC790-7FF3-ED4C-89D2-0982D779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2A411-A75C-C04C-A7B4-D52B68B8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2E15C7-FD0D-7C4D-8B3C-5FF421F7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13F4B6-8A15-D341-82D0-FA9D24B3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C3DCDD-D258-C44C-8808-E9781714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550FE5-D609-5947-AF9A-3A9403F1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3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B68BB-6C03-1445-8F7E-4A514D56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0D4D3-53E1-2A4A-95F6-E8ADA3F98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C68998-3070-7F49-A2E8-5F9E040DF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B2DE66-9E08-D145-97F0-F41861AD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27200B-9D1B-8343-97F1-BA99E15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67BC13-5E41-EC4D-B88F-55E33905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1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FBDC53-1654-6D42-8359-432E7F47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56A928-51DE-7C4A-9FF3-1582EF995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1C924F-68EF-9540-ABB0-5C07A6236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2F6D-1C71-0C49-90DC-2E39ED929A58}" type="datetimeFigureOut">
              <a:rPr lang="it-IT" smtClean="0"/>
              <a:t>10/02/26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7A6A94-B551-A547-A763-6A13942C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741B51-8B44-5D49-93CC-8966AF0C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CF13-B893-BF47-9829-28BCA7347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068627A7-1A51-584D-8C1B-57CEF0ED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360" y="4065844"/>
            <a:ext cx="614082" cy="6140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FBE76AF-9D9A-F148-B9E3-6DC8E0CE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06" y="4097244"/>
            <a:ext cx="1792941" cy="7171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165D15-35C5-A946-AADC-8A7A5F601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449" y="3941901"/>
            <a:ext cx="1801906" cy="86196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F0807D3-F370-8D47-A3AF-13C382BB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35" y="3882067"/>
            <a:ext cx="3926543" cy="9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82C1E7-0682-2D49-A526-6972AEDCD20F}"/>
              </a:ext>
            </a:extLst>
          </p:cNvPr>
          <p:cNvSpPr txBox="1"/>
          <p:nvPr/>
        </p:nvSpPr>
        <p:spPr>
          <a:xfrm>
            <a:off x="1172945" y="1671487"/>
            <a:ext cx="9846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solidFill>
                  <a:schemeClr val="accent5">
                    <a:lumMod val="75000"/>
                  </a:schemeClr>
                </a:solidFill>
              </a:rPr>
              <a:t>Complement-mediated</a:t>
            </a: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 HUS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E6200D-6256-314C-9F1D-B97D303371D5}"/>
              </a:ext>
            </a:extLst>
          </p:cNvPr>
          <p:cNvSpPr txBox="1"/>
          <p:nvPr/>
        </p:nvSpPr>
        <p:spPr>
          <a:xfrm>
            <a:off x="1583437" y="2506384"/>
            <a:ext cx="9081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Giovanni Montini</a:t>
            </a:r>
          </a:p>
          <a:p>
            <a:pPr algn="ctr"/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Pediatric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Nephrology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,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Dialysis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and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Transplantation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Unit</a:t>
            </a:r>
          </a:p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Fondazione IRCCS Ca' Granda, Ospedale Maggiore Policlinico </a:t>
            </a:r>
          </a:p>
          <a:p>
            <a:pPr algn="ctr"/>
            <a:r>
              <a:rPr lang="it-IT" dirty="0">
                <a:solidFill>
                  <a:srgbClr val="006EB3"/>
                </a:solidFill>
                <a:latin typeface="+mj-lt"/>
              </a:rPr>
              <a:t>Università degli studi di Milano</a:t>
            </a:r>
          </a:p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giovanni.montini@unimi.it </a:t>
            </a: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logo, Carattere, Ma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30265D7-CD50-4290-7118-E1BE66492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27" y="4019645"/>
            <a:ext cx="2019300" cy="847725"/>
          </a:xfrm>
          <a:prstGeom prst="rect">
            <a:avLst/>
          </a:prstGeom>
        </p:spPr>
      </p:pic>
      <p:pic>
        <p:nvPicPr>
          <p:cNvPr id="14" name="Immagine 13" descr="Immagine che contiene Carattere, test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88C145E-ED6E-AE1C-0345-4A0631D26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026" y="4014298"/>
            <a:ext cx="1204662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2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07D5-2721-2023-CFC9-7E2D599E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20ABA8C-1809-D059-9D3C-20B30F5E3A05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Connettore 1 72">
            <a:extLst>
              <a:ext uri="{FF2B5EF4-FFF2-40B4-BE49-F238E27FC236}">
                <a16:creationId xmlns:a16="http://schemas.microsoft.com/office/drawing/2014/main" id="{2CE51FB8-724C-69D5-6E5F-B6490F1A6658}"/>
              </a:ext>
            </a:extLst>
          </p:cNvPr>
          <p:cNvCxnSpPr>
            <a:cxnSpLocks/>
          </p:cNvCxnSpPr>
          <p:nvPr/>
        </p:nvCxnSpPr>
        <p:spPr>
          <a:xfrm>
            <a:off x="4027722" y="6255948"/>
            <a:ext cx="4217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stomShape 1">
            <a:extLst>
              <a:ext uri="{FF2B5EF4-FFF2-40B4-BE49-F238E27FC236}">
                <a16:creationId xmlns:a16="http://schemas.microsoft.com/office/drawing/2014/main" id="{8A2B1582-A7DE-C0DB-883B-A5370C208B31}"/>
              </a:ext>
            </a:extLst>
          </p:cNvPr>
          <p:cNvSpPr/>
          <p:nvPr/>
        </p:nvSpPr>
        <p:spPr>
          <a:xfrm>
            <a:off x="3573142" y="1846408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0,6</a:t>
            </a: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61417B7D-9622-3D87-F193-6E396DD12E20}"/>
              </a:ext>
            </a:extLst>
          </p:cNvPr>
          <p:cNvSpPr/>
          <p:nvPr/>
        </p:nvSpPr>
        <p:spPr>
          <a:xfrm>
            <a:off x="3572734" y="2426690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endParaRPr lang="it-IT" sz="11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015657D-BDE2-1888-2C45-4E912CE81D36}"/>
              </a:ext>
            </a:extLst>
          </p:cNvPr>
          <p:cNvSpPr/>
          <p:nvPr/>
        </p:nvSpPr>
        <p:spPr>
          <a:xfrm>
            <a:off x="3588964" y="4655159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0,2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68221B51-3BAB-0D2E-DA24-50AE377B5496}"/>
              </a:ext>
            </a:extLst>
          </p:cNvPr>
          <p:cNvSpPr/>
          <p:nvPr/>
        </p:nvSpPr>
        <p:spPr>
          <a:xfrm>
            <a:off x="3572734" y="4016139"/>
            <a:ext cx="404664" cy="3175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0C5D60C5-6892-2296-27AA-53FFCBF99739}"/>
              </a:ext>
            </a:extLst>
          </p:cNvPr>
          <p:cNvSpPr/>
          <p:nvPr/>
        </p:nvSpPr>
        <p:spPr>
          <a:xfrm>
            <a:off x="3209686" y="1085110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14</a:t>
            </a: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52333847-429A-2EF8-6BEC-8BF79E1DF2D7}"/>
              </a:ext>
            </a:extLst>
          </p:cNvPr>
          <p:cNvSpPr/>
          <p:nvPr/>
        </p:nvSpPr>
        <p:spPr>
          <a:xfrm>
            <a:off x="3597510" y="5397653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0,9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336CD602-7044-F0A7-7D9B-FFE8400D3FE6}"/>
              </a:ext>
            </a:extLst>
          </p:cNvPr>
          <p:cNvSpPr/>
          <p:nvPr/>
        </p:nvSpPr>
        <p:spPr>
          <a:xfrm>
            <a:off x="3572734" y="3258864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0,8</a:t>
            </a: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F4F0E274-18CC-6F26-B1B3-3C3990CC3200}"/>
              </a:ext>
            </a:extLst>
          </p:cNvPr>
          <p:cNvSpPr/>
          <p:nvPr/>
        </p:nvSpPr>
        <p:spPr>
          <a:xfrm>
            <a:off x="8330378" y="1085110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1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25</a:t>
            </a: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0DAB885F-7116-C83D-16F9-86C4D4B4007B}"/>
              </a:ext>
            </a:extLst>
          </p:cNvPr>
          <p:cNvSpPr/>
          <p:nvPr/>
        </p:nvSpPr>
        <p:spPr>
          <a:xfrm>
            <a:off x="8126951" y="1858519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0,2</a:t>
            </a:r>
          </a:p>
        </p:txBody>
      </p:sp>
      <p:sp>
        <p:nvSpPr>
          <p:cNvPr id="16" name="CustomShape 1">
            <a:extLst>
              <a:ext uri="{FF2B5EF4-FFF2-40B4-BE49-F238E27FC236}">
                <a16:creationId xmlns:a16="http://schemas.microsoft.com/office/drawing/2014/main" id="{74A0E6FE-2961-C3F7-6575-DD7884C3ACAF}"/>
              </a:ext>
            </a:extLst>
          </p:cNvPr>
          <p:cNvSpPr/>
          <p:nvPr/>
        </p:nvSpPr>
        <p:spPr>
          <a:xfrm>
            <a:off x="8126543" y="2413749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</a:t>
            </a: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31BA8004-5CDA-7329-04FC-BD68A94878A1}"/>
              </a:ext>
            </a:extLst>
          </p:cNvPr>
          <p:cNvSpPr/>
          <p:nvPr/>
        </p:nvSpPr>
        <p:spPr>
          <a:xfrm>
            <a:off x="8169405" y="4667270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BFFEC952-B067-A38C-B8EF-686CE54ECEDA}"/>
              </a:ext>
            </a:extLst>
          </p:cNvPr>
          <p:cNvSpPr/>
          <p:nvPr/>
        </p:nvSpPr>
        <p:spPr>
          <a:xfrm>
            <a:off x="8153519" y="4041085"/>
            <a:ext cx="404664" cy="3175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8,7</a:t>
            </a:r>
          </a:p>
        </p:txBody>
      </p:sp>
      <p:sp>
        <p:nvSpPr>
          <p:cNvPr id="19" name="CustomShape 1">
            <a:extLst>
              <a:ext uri="{FF2B5EF4-FFF2-40B4-BE49-F238E27FC236}">
                <a16:creationId xmlns:a16="http://schemas.microsoft.com/office/drawing/2014/main" id="{C463C120-295F-4C9F-97E2-B9780126C6F3}"/>
              </a:ext>
            </a:extLst>
          </p:cNvPr>
          <p:cNvSpPr/>
          <p:nvPr/>
        </p:nvSpPr>
        <p:spPr>
          <a:xfrm>
            <a:off x="8212135" y="5409765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4,9</a:t>
            </a:r>
          </a:p>
        </p:txBody>
      </p:sp>
      <p:sp>
        <p:nvSpPr>
          <p:cNvPr id="20" name="CustomShape 1">
            <a:extLst>
              <a:ext uri="{FF2B5EF4-FFF2-40B4-BE49-F238E27FC236}">
                <a16:creationId xmlns:a16="http://schemas.microsoft.com/office/drawing/2014/main" id="{F7821D32-6F32-0397-96D6-ECA826926D3D}"/>
              </a:ext>
            </a:extLst>
          </p:cNvPr>
          <p:cNvSpPr/>
          <p:nvPr/>
        </p:nvSpPr>
        <p:spPr>
          <a:xfrm>
            <a:off x="8126543" y="3186494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0,2</a:t>
            </a:r>
          </a:p>
        </p:txBody>
      </p:sp>
      <p:cxnSp>
        <p:nvCxnSpPr>
          <p:cNvPr id="21" name="Connettore 1 59">
            <a:extLst>
              <a:ext uri="{FF2B5EF4-FFF2-40B4-BE49-F238E27FC236}">
                <a16:creationId xmlns:a16="http://schemas.microsoft.com/office/drawing/2014/main" id="{CBC4D39B-C834-A233-1595-9E16B3E85422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749686" y="1229110"/>
            <a:ext cx="4580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60">
            <a:extLst>
              <a:ext uri="{FF2B5EF4-FFF2-40B4-BE49-F238E27FC236}">
                <a16:creationId xmlns:a16="http://schemas.microsoft.com/office/drawing/2014/main" id="{C09B4F91-D560-2B07-768F-B0BEA6CA4020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4004782" y="1996824"/>
            <a:ext cx="4122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61">
            <a:extLst>
              <a:ext uri="{FF2B5EF4-FFF2-40B4-BE49-F238E27FC236}">
                <a16:creationId xmlns:a16="http://schemas.microsoft.com/office/drawing/2014/main" id="{7B5161B4-0342-1DA0-8579-22C487130D93}"/>
              </a:ext>
            </a:extLst>
          </p:cNvPr>
          <p:cNvCxnSpPr>
            <a:cxnSpLocks/>
          </p:cNvCxnSpPr>
          <p:nvPr/>
        </p:nvCxnSpPr>
        <p:spPr>
          <a:xfrm>
            <a:off x="4004374" y="2564580"/>
            <a:ext cx="4122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62">
            <a:extLst>
              <a:ext uri="{FF2B5EF4-FFF2-40B4-BE49-F238E27FC236}">
                <a16:creationId xmlns:a16="http://schemas.microsoft.com/office/drawing/2014/main" id="{DBBE3D65-93BB-6451-23A0-C6E07D5A0AD3}"/>
              </a:ext>
            </a:extLst>
          </p:cNvPr>
          <p:cNvCxnSpPr>
            <a:cxnSpLocks/>
          </p:cNvCxnSpPr>
          <p:nvPr/>
        </p:nvCxnSpPr>
        <p:spPr>
          <a:xfrm>
            <a:off x="4004374" y="3413619"/>
            <a:ext cx="4122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63">
            <a:extLst>
              <a:ext uri="{FF2B5EF4-FFF2-40B4-BE49-F238E27FC236}">
                <a16:creationId xmlns:a16="http://schemas.microsoft.com/office/drawing/2014/main" id="{B5D0576A-927F-0730-A212-573C7A0DF02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004374" y="4187742"/>
            <a:ext cx="4149145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71">
            <a:extLst>
              <a:ext uri="{FF2B5EF4-FFF2-40B4-BE49-F238E27FC236}">
                <a16:creationId xmlns:a16="http://schemas.microsoft.com/office/drawing/2014/main" id="{7E0DD731-77C2-1233-53F5-A9AD1B6E6C8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047236" y="4805575"/>
            <a:ext cx="4122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72">
            <a:extLst>
              <a:ext uri="{FF2B5EF4-FFF2-40B4-BE49-F238E27FC236}">
                <a16:creationId xmlns:a16="http://schemas.microsoft.com/office/drawing/2014/main" id="{157C997A-B296-D831-860D-8F80835D251B}"/>
              </a:ext>
            </a:extLst>
          </p:cNvPr>
          <p:cNvCxnSpPr>
            <a:cxnSpLocks/>
          </p:cNvCxnSpPr>
          <p:nvPr/>
        </p:nvCxnSpPr>
        <p:spPr>
          <a:xfrm>
            <a:off x="4029150" y="5556616"/>
            <a:ext cx="4217169" cy="121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19">
            <a:extLst>
              <a:ext uri="{FF2B5EF4-FFF2-40B4-BE49-F238E27FC236}">
                <a16:creationId xmlns:a16="http://schemas.microsoft.com/office/drawing/2014/main" id="{1154F308-8F47-3983-F423-CB80CD86C905}"/>
              </a:ext>
            </a:extLst>
          </p:cNvPr>
          <p:cNvSpPr/>
          <p:nvPr/>
        </p:nvSpPr>
        <p:spPr>
          <a:xfrm>
            <a:off x="5648680" y="5424197"/>
            <a:ext cx="1139352" cy="300832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Secondary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CustomShape 11">
            <a:extLst>
              <a:ext uri="{FF2B5EF4-FFF2-40B4-BE49-F238E27FC236}">
                <a16:creationId xmlns:a16="http://schemas.microsoft.com/office/drawing/2014/main" id="{EEA7EA56-98EA-F1C0-737D-29462421AED5}"/>
              </a:ext>
            </a:extLst>
          </p:cNvPr>
          <p:cNvSpPr/>
          <p:nvPr/>
        </p:nvSpPr>
        <p:spPr>
          <a:xfrm>
            <a:off x="5432861" y="1352661"/>
            <a:ext cx="1500427" cy="396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Pneumococcal</a:t>
            </a:r>
            <a:endParaRPr lang="it-IT" sz="1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1200" b="1" dirty="0" err="1">
                <a:solidFill>
                  <a:srgbClr val="002060"/>
                </a:solidFill>
              </a:rPr>
              <a:t>pneumoniae</a:t>
            </a: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algn="ctr">
              <a:lnSpc>
                <a:spcPct val="100000"/>
              </a:lnSpc>
            </a:pPr>
            <a:endParaRPr lang="it-IT" sz="1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" name="CustomShape 11">
            <a:extLst>
              <a:ext uri="{FF2B5EF4-FFF2-40B4-BE49-F238E27FC236}">
                <a16:creationId xmlns:a16="http://schemas.microsoft.com/office/drawing/2014/main" id="{A29157A6-66B5-7EC2-FB9C-9ED9B84A2382}"/>
              </a:ext>
            </a:extLst>
          </p:cNvPr>
          <p:cNvSpPr/>
          <p:nvPr/>
        </p:nvSpPr>
        <p:spPr>
          <a:xfrm>
            <a:off x="5469928" y="1757032"/>
            <a:ext cx="1405424" cy="408754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Pneumoniae-Related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CustomShape 11">
            <a:extLst>
              <a:ext uri="{FF2B5EF4-FFF2-40B4-BE49-F238E27FC236}">
                <a16:creationId xmlns:a16="http://schemas.microsoft.com/office/drawing/2014/main" id="{9D7C8716-219C-6AB5-8012-54553DCD06E4}"/>
              </a:ext>
            </a:extLst>
          </p:cNvPr>
          <p:cNvSpPr/>
          <p:nvPr/>
        </p:nvSpPr>
        <p:spPr>
          <a:xfrm>
            <a:off x="5434491" y="3087938"/>
            <a:ext cx="1476298" cy="317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Homocysteinemia</a:t>
            </a:r>
            <a:endParaRPr lang="it-IT" sz="1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" name="CustomShape 11">
            <a:extLst>
              <a:ext uri="{FF2B5EF4-FFF2-40B4-BE49-F238E27FC236}">
                <a16:creationId xmlns:a16="http://schemas.microsoft.com/office/drawing/2014/main" id="{CC86E637-B44F-99C6-7339-79655D4CB9A9}"/>
              </a:ext>
            </a:extLst>
          </p:cNvPr>
          <p:cNvSpPr/>
          <p:nvPr/>
        </p:nvSpPr>
        <p:spPr>
          <a:xfrm>
            <a:off x="5430865" y="3355124"/>
            <a:ext cx="1547552" cy="317535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B12 </a:t>
            </a:r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Dismetabolism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CustomShape 11">
            <a:extLst>
              <a:ext uri="{FF2B5EF4-FFF2-40B4-BE49-F238E27FC236}">
                <a16:creationId xmlns:a16="http://schemas.microsoft.com/office/drawing/2014/main" id="{4FC84928-A377-6980-9E35-07CF15863B0E}"/>
              </a:ext>
            </a:extLst>
          </p:cNvPr>
          <p:cNvSpPr/>
          <p:nvPr/>
        </p:nvSpPr>
        <p:spPr>
          <a:xfrm>
            <a:off x="5612703" y="4719305"/>
            <a:ext cx="1166783" cy="351559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DGKE </a:t>
            </a:r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mutation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CustomShape 11">
            <a:extLst>
              <a:ext uri="{FF2B5EF4-FFF2-40B4-BE49-F238E27FC236}">
                <a16:creationId xmlns:a16="http://schemas.microsoft.com/office/drawing/2014/main" id="{D2E96F95-1E4D-8BFA-5459-CE341093332F}"/>
              </a:ext>
            </a:extLst>
          </p:cNvPr>
          <p:cNvSpPr/>
          <p:nvPr/>
        </p:nvSpPr>
        <p:spPr>
          <a:xfrm>
            <a:off x="5377899" y="3976379"/>
            <a:ext cx="1656184" cy="397054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Complement</a:t>
            </a:r>
            <a:r>
              <a:rPr lang="it-IT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dysregulation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CustomShape 11">
            <a:extLst>
              <a:ext uri="{FF2B5EF4-FFF2-40B4-BE49-F238E27FC236}">
                <a16:creationId xmlns:a16="http://schemas.microsoft.com/office/drawing/2014/main" id="{F2FC5D2C-588A-ABE3-4965-A6BC292703A6}"/>
              </a:ext>
            </a:extLst>
          </p:cNvPr>
          <p:cNvSpPr/>
          <p:nvPr/>
        </p:nvSpPr>
        <p:spPr>
          <a:xfrm>
            <a:off x="5686276" y="2346551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HSCT</a:t>
            </a:r>
          </a:p>
        </p:txBody>
      </p:sp>
      <p:sp>
        <p:nvSpPr>
          <p:cNvPr id="36" name="CustomShape 11">
            <a:extLst>
              <a:ext uri="{FF2B5EF4-FFF2-40B4-BE49-F238E27FC236}">
                <a16:creationId xmlns:a16="http://schemas.microsoft.com/office/drawing/2014/main" id="{6B202BEE-73DE-B518-6FBD-F160EBAE947D}"/>
              </a:ext>
            </a:extLst>
          </p:cNvPr>
          <p:cNvSpPr/>
          <p:nvPr/>
        </p:nvSpPr>
        <p:spPr>
          <a:xfrm>
            <a:off x="5681461" y="2581303"/>
            <a:ext cx="1008112" cy="288032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 - TMA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A2B1FEE-BBDB-1D5A-23DD-DBE562DAC415}"/>
              </a:ext>
            </a:extLst>
          </p:cNvPr>
          <p:cNvCxnSpPr>
            <a:cxnSpLocks/>
          </p:cNvCxnSpPr>
          <p:nvPr/>
        </p:nvCxnSpPr>
        <p:spPr>
          <a:xfrm flipV="1">
            <a:off x="6834436" y="3130679"/>
            <a:ext cx="0" cy="144016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stomShape 11">
            <a:extLst>
              <a:ext uri="{FF2B5EF4-FFF2-40B4-BE49-F238E27FC236}">
                <a16:creationId xmlns:a16="http://schemas.microsoft.com/office/drawing/2014/main" id="{BB08E32F-330E-910A-B016-A56B29156CE4}"/>
              </a:ext>
            </a:extLst>
          </p:cNvPr>
          <p:cNvSpPr/>
          <p:nvPr/>
        </p:nvSpPr>
        <p:spPr>
          <a:xfrm>
            <a:off x="5717479" y="738516"/>
            <a:ext cx="918415" cy="438040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20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aHUS</a:t>
            </a:r>
            <a:endParaRPr lang="it-IT" sz="2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CustomShape 1">
            <a:extLst>
              <a:ext uri="{FF2B5EF4-FFF2-40B4-BE49-F238E27FC236}">
                <a16:creationId xmlns:a16="http://schemas.microsoft.com/office/drawing/2014/main" id="{E91694AD-D8F5-E0A5-AFF8-E89D2484D3D7}"/>
              </a:ext>
            </a:extLst>
          </p:cNvPr>
          <p:cNvSpPr/>
          <p:nvPr/>
        </p:nvSpPr>
        <p:spPr>
          <a:xfrm>
            <a:off x="3614602" y="6073601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1,5</a:t>
            </a:r>
          </a:p>
        </p:txBody>
      </p:sp>
      <p:sp>
        <p:nvSpPr>
          <p:cNvPr id="40" name="CustomShape 1">
            <a:extLst>
              <a:ext uri="{FF2B5EF4-FFF2-40B4-BE49-F238E27FC236}">
                <a16:creationId xmlns:a16="http://schemas.microsoft.com/office/drawing/2014/main" id="{0ECCCFF7-F63E-8EEC-89AC-12BC873AB550}"/>
              </a:ext>
            </a:extLst>
          </p:cNvPr>
          <p:cNvSpPr/>
          <p:nvPr/>
        </p:nvSpPr>
        <p:spPr>
          <a:xfrm>
            <a:off x="8220681" y="6117871"/>
            <a:ext cx="431640" cy="300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</a:p>
        </p:txBody>
      </p:sp>
      <p:sp>
        <p:nvSpPr>
          <p:cNvPr id="41" name="CustomShape 19">
            <a:extLst>
              <a:ext uri="{FF2B5EF4-FFF2-40B4-BE49-F238E27FC236}">
                <a16:creationId xmlns:a16="http://schemas.microsoft.com/office/drawing/2014/main" id="{BBB8DCF6-F565-18CB-FD8C-96BE160D18F7}"/>
              </a:ext>
            </a:extLst>
          </p:cNvPr>
          <p:cNvSpPr/>
          <p:nvPr/>
        </p:nvSpPr>
        <p:spPr>
          <a:xfrm>
            <a:off x="5648680" y="6092810"/>
            <a:ext cx="1139352" cy="300832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2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Idiopathic</a:t>
            </a:r>
            <a:endParaRPr lang="it-IT" sz="12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6BFFAD2-894C-8D07-7812-D8E131D85153}"/>
              </a:ext>
            </a:extLst>
          </p:cNvPr>
          <p:cNvSpPr txBox="1"/>
          <p:nvPr/>
        </p:nvSpPr>
        <p:spPr>
          <a:xfrm>
            <a:off x="4306362" y="827605"/>
            <a:ext cx="712572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CHILD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BBC861C-8847-7205-700B-76C1980BF77A}"/>
              </a:ext>
            </a:extLst>
          </p:cNvPr>
          <p:cNvSpPr txBox="1"/>
          <p:nvPr/>
        </p:nvSpPr>
        <p:spPr>
          <a:xfrm>
            <a:off x="7090235" y="833942"/>
            <a:ext cx="785802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ADULT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8E549D7-C617-4AFA-984A-6FB857F413FF}"/>
              </a:ext>
            </a:extLst>
          </p:cNvPr>
          <p:cNvSpPr/>
          <p:nvPr/>
        </p:nvSpPr>
        <p:spPr>
          <a:xfrm>
            <a:off x="6008086" y="5770658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96F86AF-9B28-6971-2BEA-610E2795484A}"/>
              </a:ext>
            </a:extLst>
          </p:cNvPr>
          <p:cNvSpPr/>
          <p:nvPr/>
        </p:nvSpPr>
        <p:spPr>
          <a:xfrm>
            <a:off x="6021801" y="3693848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in giù 50">
            <a:extLst>
              <a:ext uri="{FF2B5EF4-FFF2-40B4-BE49-F238E27FC236}">
                <a16:creationId xmlns:a16="http://schemas.microsoft.com/office/drawing/2014/main" id="{C9A90758-A066-E7DD-9BF6-19E1B38DA722}"/>
              </a:ext>
            </a:extLst>
          </p:cNvPr>
          <p:cNvSpPr/>
          <p:nvPr/>
        </p:nvSpPr>
        <p:spPr>
          <a:xfrm>
            <a:off x="6008478" y="4411955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in giù 51">
            <a:extLst>
              <a:ext uri="{FF2B5EF4-FFF2-40B4-BE49-F238E27FC236}">
                <a16:creationId xmlns:a16="http://schemas.microsoft.com/office/drawing/2014/main" id="{C74DE7B4-A8BF-EEEE-8756-942E1277D28F}"/>
              </a:ext>
            </a:extLst>
          </p:cNvPr>
          <p:cNvSpPr/>
          <p:nvPr/>
        </p:nvSpPr>
        <p:spPr>
          <a:xfrm>
            <a:off x="5999901" y="5093191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D08260B4-D41C-B9FD-2808-E5DC08E554A0}"/>
              </a:ext>
            </a:extLst>
          </p:cNvPr>
          <p:cNvSpPr/>
          <p:nvPr/>
        </p:nvSpPr>
        <p:spPr>
          <a:xfrm>
            <a:off x="6008085" y="2141162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reccia in giù 53">
            <a:extLst>
              <a:ext uri="{FF2B5EF4-FFF2-40B4-BE49-F238E27FC236}">
                <a16:creationId xmlns:a16="http://schemas.microsoft.com/office/drawing/2014/main" id="{53CD22FB-69AB-2BD7-C1B9-75B9270AB7AB}"/>
              </a:ext>
            </a:extLst>
          </p:cNvPr>
          <p:cNvSpPr/>
          <p:nvPr/>
        </p:nvSpPr>
        <p:spPr>
          <a:xfrm>
            <a:off x="6021800" y="2865824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294F904-2CAF-ED9B-DDAC-EEB7DA9B8BF6}"/>
              </a:ext>
            </a:extLst>
          </p:cNvPr>
          <p:cNvSpPr txBox="1"/>
          <p:nvPr/>
        </p:nvSpPr>
        <p:spPr>
          <a:xfrm>
            <a:off x="649491" y="21397"/>
            <a:ext cx="8738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Epidemiology-based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diagnostic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algorythm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TMAs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813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4" grpId="0" animBg="1"/>
      <p:bldP spid="5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8998-17EA-89E5-EBF6-3FFAA8B2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17">
            <a:extLst>
              <a:ext uri="{FF2B5EF4-FFF2-40B4-BE49-F238E27FC236}">
                <a16:creationId xmlns:a16="http://schemas.microsoft.com/office/drawing/2014/main" id="{04121845-1CBC-7396-0C34-3105D858D68C}"/>
              </a:ext>
            </a:extLst>
          </p:cNvPr>
          <p:cNvSpPr txBox="1"/>
          <p:nvPr/>
        </p:nvSpPr>
        <p:spPr>
          <a:xfrm>
            <a:off x="186133" y="1437480"/>
            <a:ext cx="4746183" cy="400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24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Uncontrolled </a:t>
            </a:r>
            <a:r>
              <a:rPr b="1" dirty="0">
                <a:solidFill>
                  <a:srgbClr val="FF0000"/>
                </a:solidFill>
                <a:latin typeface="Calibrì"/>
              </a:rPr>
              <a:t>over-activation</a:t>
            </a:r>
            <a:r>
              <a:rPr b="1" dirty="0">
                <a:solidFill>
                  <a:srgbClr val="2298FF"/>
                </a:solidFill>
                <a:latin typeface="Calibrì"/>
              </a:rPr>
              <a:t> of the alternative complement pathway:</a:t>
            </a:r>
          </a:p>
          <a:p>
            <a:pPr>
              <a:defRPr sz="24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1. Genetic abnormalities (50%)</a:t>
            </a:r>
          </a:p>
          <a:p>
            <a:pPr>
              <a:defRPr sz="2400">
                <a:solidFill>
                  <a:srgbClr val="000066"/>
                </a:solidFill>
              </a:defRPr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latin typeface="Calibrì"/>
              </a:rPr>
              <a:t>   Loss of function </a:t>
            </a:r>
          </a:p>
          <a:p>
            <a:pPr>
              <a:defRPr sz="20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	(CFH &amp; CFHR, CFI, MCP)	</a:t>
            </a:r>
          </a:p>
          <a:p>
            <a:pPr>
              <a:defRPr sz="2000">
                <a:solidFill>
                  <a:srgbClr val="000066"/>
                </a:solidFill>
              </a:defRPr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latin typeface="Calibrì"/>
              </a:rPr>
              <a:t>  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ì"/>
              </a:rPr>
              <a:t>Gain of function</a:t>
            </a:r>
          </a:p>
          <a:p>
            <a:pPr>
              <a:defRPr sz="20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	(C3, CFB) </a:t>
            </a:r>
            <a:endParaRPr lang="it-IT" b="1" dirty="0">
              <a:solidFill>
                <a:srgbClr val="2298FF"/>
              </a:solidFill>
              <a:latin typeface="Calibrì"/>
            </a:endParaRPr>
          </a:p>
          <a:p>
            <a:pPr>
              <a:defRPr sz="20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2. </a:t>
            </a:r>
            <a:r>
              <a:rPr sz="2400" b="1" dirty="0" err="1">
                <a:solidFill>
                  <a:srgbClr val="2298FF"/>
                </a:solidFill>
                <a:latin typeface="Calibrì"/>
              </a:rPr>
              <a:t>AutoAntibodies</a:t>
            </a:r>
            <a:r>
              <a:rPr sz="2400" b="1" dirty="0">
                <a:solidFill>
                  <a:srgbClr val="2298FF"/>
                </a:solidFill>
                <a:latin typeface="Calibrì"/>
              </a:rPr>
              <a:t> (&lt;10%)</a:t>
            </a:r>
          </a:p>
          <a:p>
            <a:pPr>
              <a:defRPr sz="24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	</a:t>
            </a:r>
            <a:r>
              <a:rPr sz="2000" b="1" dirty="0">
                <a:solidFill>
                  <a:srgbClr val="2298FF"/>
                </a:solidFill>
                <a:latin typeface="Calibrì"/>
              </a:rPr>
              <a:t>(Anti</a:t>
            </a:r>
            <a:r>
              <a:rPr lang="it-IT" sz="2000" b="1" dirty="0">
                <a:solidFill>
                  <a:srgbClr val="2298FF"/>
                </a:solidFill>
                <a:latin typeface="Calibrì"/>
              </a:rPr>
              <a:t>-</a:t>
            </a:r>
            <a:r>
              <a:rPr sz="2000" b="1" dirty="0">
                <a:solidFill>
                  <a:srgbClr val="2298FF"/>
                </a:solidFill>
                <a:latin typeface="Calibrì"/>
              </a:rPr>
              <a:t>CFH)</a:t>
            </a:r>
            <a:r>
              <a:rPr lang="it-IT" sz="2000" b="1" dirty="0">
                <a:solidFill>
                  <a:srgbClr val="2298FF"/>
                </a:solidFill>
                <a:latin typeface="Calibrì"/>
              </a:rPr>
              <a:t> </a:t>
            </a:r>
            <a:r>
              <a:rPr lang="it-IT" sz="2000" b="1" dirty="0" err="1">
                <a:solidFill>
                  <a:srgbClr val="2298FF"/>
                </a:solidFill>
                <a:latin typeface="Calibrì"/>
              </a:rPr>
              <a:t>associated</a:t>
            </a:r>
            <a:r>
              <a:rPr lang="it-IT" sz="2000" b="1" dirty="0">
                <a:solidFill>
                  <a:srgbClr val="2298FF"/>
                </a:solidFill>
                <a:latin typeface="Calibrì"/>
              </a:rPr>
              <a:t> with CFHR1-R3 </a:t>
            </a:r>
            <a:r>
              <a:rPr lang="it-IT" sz="2000" b="1" dirty="0" err="1">
                <a:solidFill>
                  <a:srgbClr val="2298FF"/>
                </a:solidFill>
                <a:latin typeface="Calibrì"/>
              </a:rPr>
              <a:t>deletions</a:t>
            </a:r>
            <a:endParaRPr sz="2000" b="1" dirty="0">
              <a:solidFill>
                <a:srgbClr val="2298FF"/>
              </a:solidFill>
              <a:latin typeface="Calibrì"/>
            </a:endParaRPr>
          </a:p>
          <a:p>
            <a:pPr>
              <a:defRPr sz="2400">
                <a:solidFill>
                  <a:srgbClr val="000066"/>
                </a:solidFill>
              </a:defRPr>
            </a:pPr>
            <a:r>
              <a:rPr b="1" dirty="0">
                <a:solidFill>
                  <a:srgbClr val="2298FF"/>
                </a:solidFill>
                <a:latin typeface="Calibrì"/>
              </a:rPr>
              <a:t>3. Idiopathic (40%)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7AAFB56-80B4-542B-00A5-1ECD76C260E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9AAE37-45F7-579B-A36D-5F7965B03EC3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testo, Carattere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0DF62D7D-0FE4-E47B-7995-7E5AF0D6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" y="478366"/>
            <a:ext cx="4845457" cy="658812"/>
          </a:xfrm>
          <a:prstGeom prst="rect">
            <a:avLst/>
          </a:prstGeom>
        </p:spPr>
      </p:pic>
      <p:pic>
        <p:nvPicPr>
          <p:cNvPr id="13" name="Immagine 12" descr="Immagine che contiene testo, cartone animato, schermata&#10;&#10;Il contenuto generato dall'IA potrebbe non essere corretto.">
            <a:extLst>
              <a:ext uri="{FF2B5EF4-FFF2-40B4-BE49-F238E27FC236}">
                <a16:creationId xmlns:a16="http://schemas.microsoft.com/office/drawing/2014/main" id="{0CB98E72-720E-23D2-CAFF-69743337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45" y="760021"/>
            <a:ext cx="6437696" cy="5383088"/>
          </a:xfrm>
          <a:prstGeom prst="rect">
            <a:avLst/>
          </a:prstGeom>
        </p:spPr>
      </p:pic>
      <p:sp>
        <p:nvSpPr>
          <p:cNvPr id="16" name="Oval 4">
            <a:extLst>
              <a:ext uri="{FF2B5EF4-FFF2-40B4-BE49-F238E27FC236}">
                <a16:creationId xmlns:a16="http://schemas.microsoft.com/office/drawing/2014/main" id="{492ABAF3-6036-9FA0-4542-0BC3536DF787}"/>
              </a:ext>
            </a:extLst>
          </p:cNvPr>
          <p:cNvSpPr/>
          <p:nvPr/>
        </p:nvSpPr>
        <p:spPr>
          <a:xfrm>
            <a:off x="7622849" y="2314174"/>
            <a:ext cx="738417" cy="935259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0C6ACED-63CD-CABD-9B5C-CAEEB25F978A}"/>
              </a:ext>
            </a:extLst>
          </p:cNvPr>
          <p:cNvCxnSpPr>
            <a:cxnSpLocks/>
          </p:cNvCxnSpPr>
          <p:nvPr/>
        </p:nvCxnSpPr>
        <p:spPr>
          <a:xfrm flipH="1" flipV="1">
            <a:off x="8361266" y="2781804"/>
            <a:ext cx="255766" cy="168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2EED665-4FC2-6954-5464-ADAF9D927E9C}"/>
              </a:ext>
            </a:extLst>
          </p:cNvPr>
          <p:cNvSpPr txBox="1"/>
          <p:nvPr/>
        </p:nvSpPr>
        <p:spPr>
          <a:xfrm>
            <a:off x="8472016" y="2992294"/>
            <a:ext cx="2607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librì"/>
              </a:rPr>
              <a:t>Trans Membrane </a:t>
            </a:r>
            <a:r>
              <a:rPr lang="it-IT" b="1" dirty="0" err="1">
                <a:solidFill>
                  <a:srgbClr val="FF0000"/>
                </a:solidFill>
                <a:latin typeface="Calibrì"/>
              </a:rPr>
              <a:t>protein</a:t>
            </a:r>
            <a:endParaRPr lang="it-IT" b="1" dirty="0">
              <a:solidFill>
                <a:srgbClr val="FF0000"/>
              </a:solidFill>
              <a:latin typeface="Calibrì"/>
            </a:endParaRPr>
          </a:p>
          <a:p>
            <a:r>
              <a:rPr lang="it-IT" b="1" dirty="0">
                <a:solidFill>
                  <a:srgbClr val="FF0000"/>
                </a:solidFill>
                <a:latin typeface="Calibrì"/>
              </a:rPr>
              <a:t>on </a:t>
            </a:r>
            <a:r>
              <a:rPr lang="it-IT" b="1" dirty="0" err="1">
                <a:solidFill>
                  <a:srgbClr val="FF0000"/>
                </a:solidFill>
                <a:latin typeface="Calibrì"/>
              </a:rPr>
              <a:t>endothelial</a:t>
            </a:r>
            <a:r>
              <a:rPr lang="it-IT" b="1" dirty="0">
                <a:solidFill>
                  <a:srgbClr val="FF0000"/>
                </a:solidFill>
                <a:latin typeface="Calibrì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ì"/>
              </a:rPr>
              <a:t>cells</a:t>
            </a:r>
            <a:endParaRPr lang="it-IT" b="1" dirty="0">
              <a:solidFill>
                <a:srgbClr val="FF0000"/>
              </a:solidFill>
              <a:latin typeface="Calibrì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A6B637-8E34-D859-5C1A-BA6F8FF17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" y="1193450"/>
            <a:ext cx="2876550" cy="2571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EB79B5-8C18-4CC2-3D77-3D812E4A2D81}"/>
              </a:ext>
            </a:extLst>
          </p:cNvPr>
          <p:cNvSpPr txBox="1"/>
          <p:nvPr/>
        </p:nvSpPr>
        <p:spPr>
          <a:xfrm>
            <a:off x="217812" y="5628246"/>
            <a:ext cx="471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CFH</a:t>
            </a:r>
            <a:r>
              <a:rPr lang="es-ES_tradnl" dirty="0"/>
              <a:t>: </a:t>
            </a:r>
            <a:r>
              <a:rPr lang="es-ES_tradnl" dirty="0" err="1"/>
              <a:t>Primary</a:t>
            </a:r>
            <a:r>
              <a:rPr lang="es-ES_tradnl" dirty="0"/>
              <a:t> </a:t>
            </a:r>
            <a:r>
              <a:rPr lang="es-ES_tradnl" dirty="0" err="1"/>
              <a:t>brake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C </a:t>
            </a:r>
            <a:r>
              <a:rPr lang="es-ES_tradnl" dirty="0" err="1"/>
              <a:t>activation</a:t>
            </a:r>
            <a:endParaRPr lang="es-ES_tradnl" dirty="0"/>
          </a:p>
          <a:p>
            <a:r>
              <a:rPr lang="es-ES_tradnl" b="1" dirty="0"/>
              <a:t>CFHR</a:t>
            </a:r>
            <a:r>
              <a:rPr lang="es-ES_tradnl" dirty="0"/>
              <a:t>: Fine </a:t>
            </a:r>
            <a:r>
              <a:rPr lang="es-ES_tradnl" dirty="0" err="1"/>
              <a:t>tuners</a:t>
            </a:r>
            <a:r>
              <a:rPr lang="es-ES_tradnl" dirty="0"/>
              <a:t> proteins</a:t>
            </a:r>
          </a:p>
        </p:txBody>
      </p:sp>
    </p:spTree>
    <p:extLst>
      <p:ext uri="{BB962C8B-B14F-4D97-AF65-F5344CB8AC3E}">
        <p14:creationId xmlns:p14="http://schemas.microsoft.com/office/powerpoint/2010/main" val="38279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714745C-17D9-757B-2F83-FF74DF32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" y="508509"/>
            <a:ext cx="5401132" cy="1110741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5CF6E3BF-7CE1-FABC-D117-8BA0E8E7A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253" y="976813"/>
            <a:ext cx="4513715" cy="51194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B01159F-AA0C-3DDC-5086-6CE6B6D27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8" y="1607570"/>
            <a:ext cx="2938316" cy="648635"/>
          </a:xfrm>
          <a:prstGeom prst="rect">
            <a:avLst/>
          </a:prstGeom>
        </p:spPr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FB069802-C2BF-6A4E-BF4E-DCEC76E10DCF}"/>
              </a:ext>
            </a:extLst>
          </p:cNvPr>
          <p:cNvSpPr/>
          <p:nvPr/>
        </p:nvSpPr>
        <p:spPr>
          <a:xfrm>
            <a:off x="9657128" y="1217806"/>
            <a:ext cx="730840" cy="40144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6B74F4E7-1FC8-29A0-5D56-36580DC13AEA}"/>
              </a:ext>
            </a:extLst>
          </p:cNvPr>
          <p:cNvSpPr/>
          <p:nvPr/>
        </p:nvSpPr>
        <p:spPr>
          <a:xfrm>
            <a:off x="9697768" y="1766446"/>
            <a:ext cx="730840" cy="40144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D74C60-7FD8-9BA6-5E14-0DF57C4A62BB}"/>
              </a:ext>
            </a:extLst>
          </p:cNvPr>
          <p:cNvSpPr/>
          <p:nvPr/>
        </p:nvSpPr>
        <p:spPr>
          <a:xfrm>
            <a:off x="9657128" y="2253440"/>
            <a:ext cx="730840" cy="40144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28AFD1C-7C16-A178-163B-07F6340C761D}"/>
              </a:ext>
            </a:extLst>
          </p:cNvPr>
          <p:cNvSpPr/>
          <p:nvPr/>
        </p:nvSpPr>
        <p:spPr>
          <a:xfrm>
            <a:off x="9657128" y="3931369"/>
            <a:ext cx="730840" cy="40144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rapezio 1">
            <a:extLst>
              <a:ext uri="{FF2B5EF4-FFF2-40B4-BE49-F238E27FC236}">
                <a16:creationId xmlns:a16="http://schemas.microsoft.com/office/drawing/2014/main" id="{E8DDBC4E-DE7E-8AA7-7169-D40A5CBA4B87}"/>
              </a:ext>
            </a:extLst>
          </p:cNvPr>
          <p:cNvSpPr/>
          <p:nvPr/>
        </p:nvSpPr>
        <p:spPr>
          <a:xfrm rot="5400000">
            <a:off x="511578" y="2556666"/>
            <a:ext cx="4516372" cy="2484402"/>
          </a:xfrm>
          <a:prstGeom prst="trapezoid">
            <a:avLst/>
          </a:prstGeom>
          <a:solidFill>
            <a:srgbClr val="FF66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" name="Trapezio 2">
            <a:extLst>
              <a:ext uri="{FF2B5EF4-FFF2-40B4-BE49-F238E27FC236}">
                <a16:creationId xmlns:a16="http://schemas.microsoft.com/office/drawing/2014/main" id="{E2EAF1EB-F3FD-95F6-1D32-C137469E75D0}"/>
              </a:ext>
            </a:extLst>
          </p:cNvPr>
          <p:cNvSpPr/>
          <p:nvPr/>
        </p:nvSpPr>
        <p:spPr>
          <a:xfrm rot="16200000">
            <a:off x="6811033" y="2585630"/>
            <a:ext cx="4518000" cy="2415660"/>
          </a:xfrm>
          <a:prstGeom prst="trapezoid">
            <a:avLst/>
          </a:prstGeom>
          <a:solidFill>
            <a:srgbClr val="660066">
              <a:alpha val="9993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BEDBE4-C83F-E70B-20BF-C001EFE1A61A}"/>
              </a:ext>
            </a:extLst>
          </p:cNvPr>
          <p:cNvSpPr txBox="1"/>
          <p:nvPr/>
        </p:nvSpPr>
        <p:spPr>
          <a:xfrm>
            <a:off x="8664898" y="2364239"/>
            <a:ext cx="168507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CFH</a:t>
            </a:r>
          </a:p>
          <a:p>
            <a:r>
              <a:rPr lang="it-IT" b="1" dirty="0">
                <a:solidFill>
                  <a:schemeClr val="bg1"/>
                </a:solidFill>
              </a:rPr>
              <a:t>MCP </a:t>
            </a:r>
          </a:p>
          <a:p>
            <a:r>
              <a:rPr lang="it-IT" b="1" dirty="0">
                <a:solidFill>
                  <a:schemeClr val="bg1"/>
                </a:solidFill>
              </a:rPr>
              <a:t>CFI</a:t>
            </a:r>
          </a:p>
          <a:p>
            <a:r>
              <a:rPr lang="it-IT" b="1" dirty="0">
                <a:solidFill>
                  <a:schemeClr val="bg1"/>
                </a:solidFill>
              </a:rPr>
              <a:t>C3</a:t>
            </a:r>
          </a:p>
          <a:p>
            <a:r>
              <a:rPr lang="it-IT" b="1" dirty="0">
                <a:solidFill>
                  <a:schemeClr val="bg1"/>
                </a:solidFill>
              </a:rPr>
              <a:t>CFB</a:t>
            </a:r>
          </a:p>
          <a:p>
            <a:r>
              <a:rPr lang="it-IT" b="1" dirty="0">
                <a:solidFill>
                  <a:schemeClr val="bg1"/>
                </a:solidFill>
              </a:rPr>
              <a:t>Multiple</a:t>
            </a:r>
          </a:p>
          <a:p>
            <a:r>
              <a:rPr lang="it-IT" b="1" dirty="0" err="1">
                <a:solidFill>
                  <a:schemeClr val="bg1"/>
                </a:solidFill>
              </a:rPr>
              <a:t>Anti-CFH</a:t>
            </a:r>
            <a:r>
              <a:rPr lang="it-IT" b="1" dirty="0">
                <a:solidFill>
                  <a:schemeClr val="bg1"/>
                </a:solidFill>
              </a:rPr>
              <a:t> AA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None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EDB204-D641-71C1-9ED3-000FC7E3F5BD}"/>
              </a:ext>
            </a:extLst>
          </p:cNvPr>
          <p:cNvSpPr txBox="1"/>
          <p:nvPr/>
        </p:nvSpPr>
        <p:spPr>
          <a:xfrm>
            <a:off x="8057131" y="2378913"/>
            <a:ext cx="62515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  %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22.3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9.9 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7.7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6.4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2.1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6.4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6.4</a:t>
            </a:r>
          </a:p>
          <a:p>
            <a:pPr algn="r"/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38.8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5E8BFE-ED40-09EC-C524-A16C5364A8E8}"/>
              </a:ext>
            </a:extLst>
          </p:cNvPr>
          <p:cNvSpPr txBox="1"/>
          <p:nvPr/>
        </p:nvSpPr>
        <p:spPr>
          <a:xfrm>
            <a:off x="2967568" y="2348915"/>
            <a:ext cx="797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   %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14.8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8.7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8.3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6.5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2.6 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2.6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1.3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55.2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C9067C-FB31-0733-7299-1B4958DE8702}"/>
              </a:ext>
            </a:extLst>
          </p:cNvPr>
          <p:cNvSpPr txBox="1"/>
          <p:nvPr/>
        </p:nvSpPr>
        <p:spPr>
          <a:xfrm>
            <a:off x="5724665" y="3416415"/>
            <a:ext cx="28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EB0BA1-9A6E-E00D-CD26-7F3CC1C43BC1}"/>
              </a:ext>
            </a:extLst>
          </p:cNvPr>
          <p:cNvSpPr txBox="1"/>
          <p:nvPr/>
        </p:nvSpPr>
        <p:spPr>
          <a:xfrm>
            <a:off x="3253171" y="477098"/>
            <a:ext cx="446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298FF"/>
                </a:solidFill>
                <a:latin typeface="Calibrì"/>
              </a:rPr>
              <a:t>Patients</a:t>
            </a:r>
            <a:r>
              <a:rPr lang="it-IT" sz="2400" b="1" dirty="0">
                <a:solidFill>
                  <a:srgbClr val="2298FF"/>
                </a:solidFill>
                <a:latin typeface="Calibrì"/>
              </a:rPr>
              <a:t>: </a:t>
            </a:r>
          </a:p>
          <a:p>
            <a:pPr algn="ctr"/>
            <a:r>
              <a:rPr lang="it-IT" sz="2400" b="1" dirty="0">
                <a:solidFill>
                  <a:srgbClr val="2298FF"/>
                </a:solidFill>
                <a:latin typeface="Calibrì"/>
              </a:rPr>
              <a:t> (n. 244)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058E57-BBD9-5FD1-2FE3-32FBC492B97C}"/>
              </a:ext>
            </a:extLst>
          </p:cNvPr>
          <p:cNvSpPr txBox="1"/>
          <p:nvPr/>
        </p:nvSpPr>
        <p:spPr>
          <a:xfrm>
            <a:off x="6015856" y="3416415"/>
            <a:ext cx="28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D99038-4838-E7FC-4447-955F86EFE2C5}"/>
              </a:ext>
            </a:extLst>
          </p:cNvPr>
          <p:cNvSpPr txBox="1"/>
          <p:nvPr/>
        </p:nvSpPr>
        <p:spPr>
          <a:xfrm>
            <a:off x="4591911" y="4943701"/>
            <a:ext cx="134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</a:rPr>
              <a:t>Triggers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0FB649-1579-EB71-D796-B02183FD1D2A}"/>
              </a:ext>
            </a:extLst>
          </p:cNvPr>
          <p:cNvSpPr txBox="1"/>
          <p:nvPr/>
        </p:nvSpPr>
        <p:spPr>
          <a:xfrm>
            <a:off x="5723671" y="1819334"/>
            <a:ext cx="194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>
                <a:solidFill>
                  <a:schemeClr val="bg1"/>
                </a:solidFill>
              </a:rPr>
              <a:t>Complement</a:t>
            </a:r>
            <a:endParaRPr lang="it-IT" dirty="0">
              <a:solidFill>
                <a:schemeClr val="bg1"/>
              </a:solidFill>
            </a:endParaRPr>
          </a:p>
          <a:p>
            <a:pPr algn="r"/>
            <a:r>
              <a:rPr lang="it-IT" dirty="0" err="1">
                <a:solidFill>
                  <a:schemeClr val="bg1"/>
                </a:solidFill>
              </a:rPr>
              <a:t>abnormalities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4" name="Gruppo 20">
            <a:extLst>
              <a:ext uri="{FF2B5EF4-FFF2-40B4-BE49-F238E27FC236}">
                <a16:creationId xmlns:a16="http://schemas.microsoft.com/office/drawing/2014/main" id="{DE2F8510-DBE4-9E5F-861E-453C32AC21FB}"/>
              </a:ext>
            </a:extLst>
          </p:cNvPr>
          <p:cNvGrpSpPr/>
          <p:nvPr/>
        </p:nvGrpSpPr>
        <p:grpSpPr>
          <a:xfrm>
            <a:off x="3772893" y="1676051"/>
            <a:ext cx="4393538" cy="4268046"/>
            <a:chOff x="4461814" y="1877858"/>
            <a:chExt cx="3083290" cy="3565245"/>
          </a:xfrm>
          <a:solidFill>
            <a:srgbClr val="FF6600"/>
          </a:solidFill>
        </p:grpSpPr>
        <p:sp>
          <p:nvSpPr>
            <p:cNvPr id="15" name="Triangolo rettangolo 14">
              <a:extLst>
                <a:ext uri="{FF2B5EF4-FFF2-40B4-BE49-F238E27FC236}">
                  <a16:creationId xmlns:a16="http://schemas.microsoft.com/office/drawing/2014/main" id="{94919109-1AD2-6144-A5E7-A68070D30E08}"/>
                </a:ext>
              </a:extLst>
            </p:cNvPr>
            <p:cNvSpPr/>
            <p:nvPr/>
          </p:nvSpPr>
          <p:spPr>
            <a:xfrm>
              <a:off x="4463513" y="1897859"/>
              <a:ext cx="2450983" cy="3545244"/>
            </a:xfrm>
            <a:prstGeom prst="rtTriangle">
              <a:avLst/>
            </a:prstGeom>
            <a:solidFill>
              <a:srgbClr val="FF6600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Triangolo rettangolo 15">
              <a:extLst>
                <a:ext uri="{FF2B5EF4-FFF2-40B4-BE49-F238E27FC236}">
                  <a16:creationId xmlns:a16="http://schemas.microsoft.com/office/drawing/2014/main" id="{123D8364-5C06-3334-D2AE-ABF6CF4FEAB3}"/>
                </a:ext>
              </a:extLst>
            </p:cNvPr>
            <p:cNvSpPr/>
            <p:nvPr/>
          </p:nvSpPr>
          <p:spPr>
            <a:xfrm rot="10800000">
              <a:off x="5094121" y="1877858"/>
              <a:ext cx="2450983" cy="3545245"/>
            </a:xfrm>
            <a:prstGeom prst="rtTriangle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F041ECA-B530-9EC5-BFEB-72C0DFDA13D1}"/>
                </a:ext>
              </a:extLst>
            </p:cNvPr>
            <p:cNvSpPr txBox="1"/>
            <p:nvPr/>
          </p:nvSpPr>
          <p:spPr>
            <a:xfrm>
              <a:off x="4461814" y="5004514"/>
              <a:ext cx="1344335" cy="43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2800" b="1" dirty="0" err="1">
                  <a:solidFill>
                    <a:schemeClr val="bg1"/>
                  </a:solidFill>
                </a:rPr>
                <a:t>Triggers</a:t>
              </a:r>
              <a:endParaRPr lang="it-IT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19BB459-BC89-82D0-5E72-EF9480BF6EA6}"/>
                </a:ext>
              </a:extLst>
            </p:cNvPr>
            <p:cNvSpPr txBox="1"/>
            <p:nvPr/>
          </p:nvSpPr>
          <p:spPr>
            <a:xfrm>
              <a:off x="5593574" y="1936310"/>
              <a:ext cx="1941846" cy="694161"/>
            </a:xfrm>
            <a:prstGeom prst="rect">
              <a:avLst/>
            </a:prstGeom>
            <a:solidFill>
              <a:srgbClr val="660066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err="1">
                  <a:solidFill>
                    <a:schemeClr val="bg1"/>
                  </a:solidFill>
                </a:rPr>
                <a:t>Complement</a:t>
              </a:r>
              <a:endParaRPr lang="it-IT" sz="2400" b="1" dirty="0">
                <a:solidFill>
                  <a:schemeClr val="bg1"/>
                </a:solidFill>
              </a:endParaRPr>
            </a:p>
            <a:p>
              <a:pPr algn="r"/>
              <a:r>
                <a:rPr lang="it-IT" sz="2400" b="1" dirty="0" err="1">
                  <a:solidFill>
                    <a:schemeClr val="bg1"/>
                  </a:solidFill>
                </a:rPr>
                <a:t>abnormalities</a:t>
              </a:r>
              <a:endParaRPr lang="it-IT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F7054A6-B29F-C244-4EE2-D45CA6429869}"/>
              </a:ext>
            </a:extLst>
          </p:cNvPr>
          <p:cNvSpPr txBox="1"/>
          <p:nvPr/>
        </p:nvSpPr>
        <p:spPr>
          <a:xfrm>
            <a:off x="5726212" y="3467597"/>
            <a:ext cx="412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C79BF0-0B72-2299-9D0E-F69A4F4ED44F}"/>
              </a:ext>
            </a:extLst>
          </p:cNvPr>
          <p:cNvSpPr txBox="1"/>
          <p:nvPr/>
        </p:nvSpPr>
        <p:spPr>
          <a:xfrm>
            <a:off x="507439" y="6087097"/>
            <a:ext cx="1237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* Trigger: any acute or chronic condition present at the event (HUS ) but not regularly encountered in the general population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0419939-BE54-226F-64F3-1FE133D2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69" y="424350"/>
            <a:ext cx="4690331" cy="964565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F293885-B131-F88E-2C3C-50288FD73950}"/>
              </a:ext>
            </a:extLst>
          </p:cNvPr>
          <p:cNvSpPr txBox="1"/>
          <p:nvPr/>
        </p:nvSpPr>
        <p:spPr>
          <a:xfrm>
            <a:off x="189839" y="2625914"/>
            <a:ext cx="3063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err="1">
                <a:solidFill>
                  <a:schemeClr val="bg1"/>
                </a:solidFill>
              </a:rPr>
              <a:t>Sistemic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Infection</a:t>
            </a:r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Delivery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Autoimmune d.</a:t>
            </a:r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Solid </a:t>
            </a:r>
            <a:r>
              <a:rPr lang="it-IT" b="1" dirty="0" err="1">
                <a:solidFill>
                  <a:schemeClr val="bg1"/>
                </a:solidFill>
              </a:rPr>
              <a:t>organ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tx</a:t>
            </a:r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 err="1">
                <a:solidFill>
                  <a:schemeClr val="bg1"/>
                </a:solidFill>
              </a:rPr>
              <a:t>Cancer</a:t>
            </a:r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 err="1">
                <a:solidFill>
                  <a:schemeClr val="bg1"/>
                </a:solidFill>
              </a:rPr>
              <a:t>Surgery</a:t>
            </a:r>
            <a:endParaRPr lang="it-IT" b="1" dirty="0">
              <a:solidFill>
                <a:schemeClr val="bg1"/>
              </a:solidFill>
            </a:endParaRPr>
          </a:p>
          <a:p>
            <a:pPr algn="r"/>
            <a:r>
              <a:rPr lang="it-IT" b="1" dirty="0" err="1">
                <a:solidFill>
                  <a:schemeClr val="bg1"/>
                </a:solidFill>
              </a:rPr>
              <a:t>Otherne</a:t>
            </a:r>
            <a:endParaRPr lang="it-IT" b="1" dirty="0">
              <a:solidFill>
                <a:schemeClr val="bg1"/>
              </a:solidFill>
            </a:endParaRPr>
          </a:p>
          <a:p>
            <a:pPr algn="r"/>
            <a:endParaRPr lang="it-IT" b="1" dirty="0"/>
          </a:p>
          <a:p>
            <a:pPr algn="r"/>
            <a:r>
              <a:rPr lang="it-IT" b="1" dirty="0">
                <a:solidFill>
                  <a:schemeClr val="bg1"/>
                </a:solidFill>
              </a:rPr>
              <a:t>None  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D784755-9961-23E6-783D-3D6B95F74ADF}"/>
              </a:ext>
            </a:extLst>
          </p:cNvPr>
          <p:cNvSpPr txBox="1"/>
          <p:nvPr/>
        </p:nvSpPr>
        <p:spPr>
          <a:xfrm>
            <a:off x="5036423" y="2699379"/>
            <a:ext cx="44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298FF"/>
                </a:solidFill>
                <a:latin typeface="Calibrì"/>
              </a:rPr>
              <a:t>n. 150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24A1AA9-0CA5-5D43-0A16-F1A523455355}"/>
              </a:ext>
            </a:extLst>
          </p:cNvPr>
          <p:cNvSpPr txBox="1"/>
          <p:nvPr/>
        </p:nvSpPr>
        <p:spPr>
          <a:xfrm>
            <a:off x="2209363" y="5049089"/>
            <a:ext cx="44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298FF"/>
                </a:solidFill>
                <a:latin typeface="Calibrì"/>
              </a:rPr>
              <a:t>n. 109</a:t>
            </a:r>
          </a:p>
        </p:txBody>
      </p:sp>
    </p:spTree>
    <p:extLst>
      <p:ext uri="{BB962C8B-B14F-4D97-AF65-F5344CB8AC3E}">
        <p14:creationId xmlns:p14="http://schemas.microsoft.com/office/powerpoint/2010/main" val="955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0672CB-2B19-AF44-FB11-34FD8FF0CEE2}"/>
              </a:ext>
            </a:extLst>
          </p:cNvPr>
          <p:cNvSpPr txBox="1"/>
          <p:nvPr/>
        </p:nvSpPr>
        <p:spPr>
          <a:xfrm>
            <a:off x="3952940" y="3367116"/>
            <a:ext cx="262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CD1C87-961A-49B9-50F3-5198C7718AE4}"/>
              </a:ext>
            </a:extLst>
          </p:cNvPr>
          <p:cNvSpPr txBox="1"/>
          <p:nvPr/>
        </p:nvSpPr>
        <p:spPr>
          <a:xfrm>
            <a:off x="3660754" y="1770035"/>
            <a:ext cx="17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Complement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abnormalities</a:t>
            </a:r>
          </a:p>
        </p:txBody>
      </p:sp>
      <p:sp>
        <p:nvSpPr>
          <p:cNvPr id="8" name="Freccia a destra 47">
            <a:extLst>
              <a:ext uri="{FF2B5EF4-FFF2-40B4-BE49-F238E27FC236}">
                <a16:creationId xmlns:a16="http://schemas.microsoft.com/office/drawing/2014/main" id="{BD8854AE-AE7C-6365-8844-D8BEE0DA1E65}"/>
              </a:ext>
            </a:extLst>
          </p:cNvPr>
          <p:cNvSpPr/>
          <p:nvPr/>
        </p:nvSpPr>
        <p:spPr>
          <a:xfrm>
            <a:off x="1811493" y="3047160"/>
            <a:ext cx="4908587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ccia a destra 47">
            <a:extLst>
              <a:ext uri="{FF2B5EF4-FFF2-40B4-BE49-F238E27FC236}">
                <a16:creationId xmlns:a16="http://schemas.microsoft.com/office/drawing/2014/main" id="{61CF39D6-591F-3BB6-3C45-51451CB681A1}"/>
              </a:ext>
            </a:extLst>
          </p:cNvPr>
          <p:cNvSpPr/>
          <p:nvPr/>
        </p:nvSpPr>
        <p:spPr>
          <a:xfrm>
            <a:off x="1843392" y="4143831"/>
            <a:ext cx="4876688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ccia a destra 47">
            <a:extLst>
              <a:ext uri="{FF2B5EF4-FFF2-40B4-BE49-F238E27FC236}">
                <a16:creationId xmlns:a16="http://schemas.microsoft.com/office/drawing/2014/main" id="{75832B5A-0AC7-4906-5C25-61682EEE8793}"/>
              </a:ext>
            </a:extLst>
          </p:cNvPr>
          <p:cNvSpPr/>
          <p:nvPr/>
        </p:nvSpPr>
        <p:spPr>
          <a:xfrm>
            <a:off x="1692784" y="5125722"/>
            <a:ext cx="5027296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ccia a destra 47">
            <a:extLst>
              <a:ext uri="{FF2B5EF4-FFF2-40B4-BE49-F238E27FC236}">
                <a16:creationId xmlns:a16="http://schemas.microsoft.com/office/drawing/2014/main" id="{A97BBB2C-37D6-2329-04FC-85E2FB39DF9C}"/>
              </a:ext>
            </a:extLst>
          </p:cNvPr>
          <p:cNvSpPr/>
          <p:nvPr/>
        </p:nvSpPr>
        <p:spPr>
          <a:xfrm>
            <a:off x="3660754" y="2065250"/>
            <a:ext cx="3059326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riangolo rettangolo 13">
            <a:extLst>
              <a:ext uri="{FF2B5EF4-FFF2-40B4-BE49-F238E27FC236}">
                <a16:creationId xmlns:a16="http://schemas.microsoft.com/office/drawing/2014/main" id="{5CC72FF0-7A5D-434E-11F2-44222FC5FC05}"/>
              </a:ext>
            </a:extLst>
          </p:cNvPr>
          <p:cNvSpPr/>
          <p:nvPr/>
        </p:nvSpPr>
        <p:spPr>
          <a:xfrm>
            <a:off x="1675746" y="2461426"/>
            <a:ext cx="3162603" cy="2617857"/>
          </a:xfrm>
          <a:prstGeom prst="rt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riangolo rettangolo 14">
            <a:extLst>
              <a:ext uri="{FF2B5EF4-FFF2-40B4-BE49-F238E27FC236}">
                <a16:creationId xmlns:a16="http://schemas.microsoft.com/office/drawing/2014/main" id="{BF6E3DA5-CEEB-1827-4E02-4E85E1B44E67}"/>
              </a:ext>
            </a:extLst>
          </p:cNvPr>
          <p:cNvSpPr/>
          <p:nvPr/>
        </p:nvSpPr>
        <p:spPr>
          <a:xfrm rot="10800000">
            <a:off x="1690577" y="1479464"/>
            <a:ext cx="3162603" cy="2688964"/>
          </a:xfrm>
          <a:prstGeom prst="rtTriangl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E25F5E-F5A9-10EA-9203-6F4674643E3F}"/>
              </a:ext>
            </a:extLst>
          </p:cNvPr>
          <p:cNvSpPr txBox="1"/>
          <p:nvPr/>
        </p:nvSpPr>
        <p:spPr>
          <a:xfrm>
            <a:off x="1673554" y="4585574"/>
            <a:ext cx="186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Triggers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FDE73C-7DC2-BA89-7C2D-7942DF148129}"/>
              </a:ext>
            </a:extLst>
          </p:cNvPr>
          <p:cNvSpPr txBox="1"/>
          <p:nvPr/>
        </p:nvSpPr>
        <p:spPr>
          <a:xfrm>
            <a:off x="2335043" y="1538482"/>
            <a:ext cx="250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Complement</a:t>
            </a:r>
          </a:p>
          <a:p>
            <a:pPr algn="r"/>
            <a:r>
              <a:rPr lang="en-GB" sz="2400" b="1" dirty="0">
                <a:solidFill>
                  <a:schemeClr val="bg1"/>
                </a:solidFill>
              </a:rPr>
              <a:t>abnormalities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172765-2F49-F471-4001-0F191236C8D3}"/>
              </a:ext>
            </a:extLst>
          </p:cNvPr>
          <p:cNvSpPr txBox="1"/>
          <p:nvPr/>
        </p:nvSpPr>
        <p:spPr>
          <a:xfrm>
            <a:off x="3024380" y="2883493"/>
            <a:ext cx="37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19" name="Connettore 1 30">
            <a:extLst>
              <a:ext uri="{FF2B5EF4-FFF2-40B4-BE49-F238E27FC236}">
                <a16:creationId xmlns:a16="http://schemas.microsoft.com/office/drawing/2014/main" id="{6F561A0C-BB42-6CF6-ABFD-C9517C474410}"/>
              </a:ext>
            </a:extLst>
          </p:cNvPr>
          <p:cNvCxnSpPr/>
          <p:nvPr/>
        </p:nvCxnSpPr>
        <p:spPr>
          <a:xfrm rot="16200000" flipH="1">
            <a:off x="1362845" y="5389992"/>
            <a:ext cx="623610" cy="21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31">
            <a:extLst>
              <a:ext uri="{FF2B5EF4-FFF2-40B4-BE49-F238E27FC236}">
                <a16:creationId xmlns:a16="http://schemas.microsoft.com/office/drawing/2014/main" id="{21DB4D28-E593-811D-0E6A-52167963C887}"/>
              </a:ext>
            </a:extLst>
          </p:cNvPr>
          <p:cNvCxnSpPr/>
          <p:nvPr/>
        </p:nvCxnSpPr>
        <p:spPr>
          <a:xfrm rot="5400000">
            <a:off x="4071066" y="4933478"/>
            <a:ext cx="1523999" cy="1483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F4CBAC47-9E1E-080B-672E-B60F0058D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33537"/>
              </p:ext>
            </p:extLst>
          </p:nvPr>
        </p:nvGraphicFramePr>
        <p:xfrm>
          <a:off x="6720080" y="1119236"/>
          <a:ext cx="3886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325679455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12277702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33732662"/>
                    </a:ext>
                  </a:extLst>
                </a:gridCol>
              </a:tblGrid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GB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: 244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(100%)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Pediatric</a:t>
                      </a:r>
                      <a:br>
                        <a:rPr lang="en-GB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: 73)</a:t>
                      </a:r>
                      <a:r>
                        <a:rPr lang="en-GB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Adult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GB" sz="1100" b="1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: 171)</a:t>
                      </a:r>
                      <a:endParaRPr lang="en-GB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710543"/>
                  </a:ext>
                </a:extLst>
              </a:tr>
              <a:tr h="10064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99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(40.6)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46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(63.0)</a:t>
                      </a:r>
                      <a:endParaRPr lang="en-GB" sz="1200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(31.0)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287628"/>
                  </a:ext>
                </a:extLst>
              </a:tr>
              <a:tr h="10064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49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(20.1)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14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(19.2)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35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(20.5)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657274"/>
                  </a:ext>
                </a:extLst>
              </a:tr>
              <a:tr h="10064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58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(23.8)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5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(6.8)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53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(31.0)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49341"/>
                  </a:ext>
                </a:extLst>
              </a:tr>
              <a:tr h="10064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38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(15.6)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8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(11.0)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90"/>
                          </a:solidFill>
                        </a:rPr>
                        <a:t>30</a:t>
                      </a:r>
                      <a:endParaRPr lang="en-GB" sz="1200" b="1" baseline="0" dirty="0">
                        <a:solidFill>
                          <a:srgbClr val="000090"/>
                        </a:solidFill>
                      </a:endParaRP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rgbClr val="000090"/>
                          </a:solidFill>
                        </a:rPr>
                        <a:t>(17.5)</a:t>
                      </a:r>
                      <a:endParaRPr lang="en-GB" sz="12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147092"/>
                  </a:ext>
                </a:extLst>
              </a:tr>
            </a:tbl>
          </a:graphicData>
        </a:graphic>
      </p:graphicFrame>
      <p:cxnSp>
        <p:nvCxnSpPr>
          <p:cNvPr id="22" name="Connettore 1 40">
            <a:extLst>
              <a:ext uri="{FF2B5EF4-FFF2-40B4-BE49-F238E27FC236}">
                <a16:creationId xmlns:a16="http://schemas.microsoft.com/office/drawing/2014/main" id="{52400F43-00EB-266F-0255-5C7AA5963CFD}"/>
              </a:ext>
            </a:extLst>
          </p:cNvPr>
          <p:cNvCxnSpPr>
            <a:stCxn id="15" idx="4"/>
          </p:cNvCxnSpPr>
          <p:nvPr/>
        </p:nvCxnSpPr>
        <p:spPr>
          <a:xfrm rot="16200000" flipH="1" flipV="1">
            <a:off x="1193277" y="1964125"/>
            <a:ext cx="981961" cy="1263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591424-9E53-78C8-00F1-BD6D49C181F9}"/>
              </a:ext>
            </a:extLst>
          </p:cNvPr>
          <p:cNvSpPr txBox="1"/>
          <p:nvPr/>
        </p:nvSpPr>
        <p:spPr>
          <a:xfrm>
            <a:off x="4944162" y="1976350"/>
            <a:ext cx="1301062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Primary</a:t>
            </a:r>
            <a:endParaRPr lang="it-IT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1905BD7-390D-F2E3-88DB-42FAAF38D7EF}"/>
              </a:ext>
            </a:extLst>
          </p:cNvPr>
          <p:cNvSpPr txBox="1"/>
          <p:nvPr/>
        </p:nvSpPr>
        <p:spPr>
          <a:xfrm>
            <a:off x="4914572" y="3007071"/>
            <a:ext cx="1489410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/>
              <a:t>Combined</a:t>
            </a:r>
            <a:endParaRPr lang="it-IT" sz="2400" b="1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DC7EAA-B4FF-CCF9-FCAA-0EC9E8E003DE}"/>
              </a:ext>
            </a:extLst>
          </p:cNvPr>
          <p:cNvSpPr txBox="1"/>
          <p:nvPr/>
        </p:nvSpPr>
        <p:spPr>
          <a:xfrm>
            <a:off x="4924423" y="4071688"/>
            <a:ext cx="1518364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/>
              <a:t>Secondary</a:t>
            </a:r>
            <a:endParaRPr lang="it-IT" sz="2400" b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2C4E64D-7F7D-E396-DBA4-909A4CD9D6D7}"/>
              </a:ext>
            </a:extLst>
          </p:cNvPr>
          <p:cNvSpPr txBox="1"/>
          <p:nvPr/>
        </p:nvSpPr>
        <p:spPr>
          <a:xfrm>
            <a:off x="4944161" y="5060233"/>
            <a:ext cx="1467068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/>
              <a:t>Idiopathic</a:t>
            </a:r>
            <a:endParaRPr lang="it-IT" sz="2400" b="1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714745C-17D9-757B-2F83-FF74DF32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" y="508510"/>
            <a:ext cx="4070038" cy="837002"/>
          </a:xfrm>
          <a:prstGeom prst="rect">
            <a:avLst/>
          </a:prstGeom>
        </p:spPr>
      </p:pic>
      <p:sp>
        <p:nvSpPr>
          <p:cNvPr id="4" name="Oval 4">
            <a:extLst>
              <a:ext uri="{FF2B5EF4-FFF2-40B4-BE49-F238E27FC236}">
                <a16:creationId xmlns:a16="http://schemas.microsoft.com/office/drawing/2014/main" id="{32259312-FAE7-4BFA-B6AD-896ABDCCDC19}"/>
              </a:ext>
            </a:extLst>
          </p:cNvPr>
          <p:cNvSpPr/>
          <p:nvPr/>
        </p:nvSpPr>
        <p:spPr>
          <a:xfrm>
            <a:off x="8396783" y="2008100"/>
            <a:ext cx="804367" cy="51829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3616AC-65BE-86B9-D418-1949AEAE5B00}"/>
              </a:ext>
            </a:extLst>
          </p:cNvPr>
          <p:cNvSpPr/>
          <p:nvPr/>
        </p:nvSpPr>
        <p:spPr>
          <a:xfrm>
            <a:off x="9659127" y="1990993"/>
            <a:ext cx="804367" cy="51829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F6692A4-A5C6-1F62-1853-AA37C86C5B7E}"/>
              </a:ext>
            </a:extLst>
          </p:cNvPr>
          <p:cNvSpPr/>
          <p:nvPr/>
        </p:nvSpPr>
        <p:spPr>
          <a:xfrm>
            <a:off x="9697057" y="4011076"/>
            <a:ext cx="804367" cy="51829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5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61BB2-542E-E1F4-08DB-F3AAE67E9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A6B040DE-94F6-6EA1-55E0-ABE80CF15833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68EC7D-7BD2-C52E-43FA-26DEA987EEB2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A4F3CB-0E2D-9E8A-D21E-6F05E4A0263B}"/>
              </a:ext>
            </a:extLst>
          </p:cNvPr>
          <p:cNvSpPr txBox="1"/>
          <p:nvPr/>
        </p:nvSpPr>
        <p:spPr>
          <a:xfrm>
            <a:off x="572569" y="924459"/>
            <a:ext cx="1024640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Next Generation </a:t>
            </a:r>
            <a:r>
              <a:rPr lang="it-IT" b="1" dirty="0" err="1">
                <a:solidFill>
                  <a:srgbClr val="FF0000"/>
                </a:solidFill>
              </a:rPr>
              <a:t>Sequencing</a:t>
            </a:r>
            <a:r>
              <a:rPr lang="it-IT" b="1" dirty="0">
                <a:solidFill>
                  <a:srgbClr val="FF0000"/>
                </a:solidFill>
              </a:rPr>
              <a:t> (NGS): 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CFH (NM_000186.4)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MCP/CD46 (NM_002389.4)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CFI (NM_000204.5)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C3 (NM_000064.4)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CFB (NM_001710.65)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CFHR1 (da Ex2 a Ex6) (NM_002113.3), CFHR3 (NM_021023.6), CFHR5 (NM_030787.4)</a:t>
            </a:r>
          </a:p>
          <a:p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Autosomal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dominant</a:t>
            </a:r>
            <a:endParaRPr lang="it-IT" b="1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Analytical sensitivity and specificity &gt;98%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Multiplex </a:t>
            </a:r>
            <a:r>
              <a:rPr lang="it-IT" b="1" dirty="0" err="1">
                <a:solidFill>
                  <a:srgbClr val="FF0000"/>
                </a:solidFill>
              </a:rPr>
              <a:t>Ligation-Dependent</a:t>
            </a:r>
            <a:r>
              <a:rPr lang="it-IT" b="1" dirty="0">
                <a:solidFill>
                  <a:srgbClr val="FF0000"/>
                </a:solidFill>
              </a:rPr>
              <a:t> Probe </a:t>
            </a:r>
            <a:r>
              <a:rPr lang="it-IT" b="1" dirty="0" err="1">
                <a:solidFill>
                  <a:srgbClr val="FF0000"/>
                </a:solidFill>
              </a:rPr>
              <a:t>Amplification</a:t>
            </a:r>
            <a:r>
              <a:rPr lang="it-IT" b="1" dirty="0">
                <a:solidFill>
                  <a:srgbClr val="FF0000"/>
                </a:solidFill>
              </a:rPr>
              <a:t> Analysis (MLPA):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CFH, CFHR3, -R1, -R2, -R4 e -R5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for the search for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macrodeletions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macroduplications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hybrid genes</a:t>
            </a:r>
            <a:endParaRPr lang="it-IT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b="1" u="sng" dirty="0">
                <a:solidFill>
                  <a:schemeClr val="accent5">
                    <a:lumMod val="75000"/>
                  </a:schemeClr>
                </a:solidFill>
              </a:rPr>
              <a:t>Sensitivity 90%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haplotypes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risk CFH-H3 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MCPgg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Ab anti CFH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Associated with CFHR3-CFHR1 omo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deletion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3C14AA-9D53-162A-A715-574E02BFBC54}"/>
              </a:ext>
            </a:extLst>
          </p:cNvPr>
          <p:cNvSpPr txBox="1"/>
          <p:nvPr/>
        </p:nvSpPr>
        <p:spPr>
          <a:xfrm>
            <a:off x="2734655" y="456359"/>
            <a:ext cx="61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…..</a:t>
            </a:r>
            <a:r>
              <a:rPr lang="it-IT" sz="24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which</a:t>
            </a:r>
            <a:r>
              <a:rPr lang="it-IT" sz="24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analysis</a:t>
            </a:r>
            <a:r>
              <a:rPr lang="it-IT" sz="24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F9D88-5476-2293-6A7F-E4ECA0412532}"/>
              </a:ext>
            </a:extLst>
          </p:cNvPr>
          <p:cNvSpPr txBox="1"/>
          <p:nvPr/>
        </p:nvSpPr>
        <p:spPr>
          <a:xfrm>
            <a:off x="5517735" y="1734406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+ THBD (NM_000361.3)</a:t>
            </a:r>
          </a:p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+ DGKE (NM_003647.3)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autosomal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 recessive!!</a:t>
            </a:r>
          </a:p>
        </p:txBody>
      </p:sp>
    </p:spTree>
    <p:extLst>
      <p:ext uri="{BB962C8B-B14F-4D97-AF65-F5344CB8AC3E}">
        <p14:creationId xmlns:p14="http://schemas.microsoft.com/office/powerpoint/2010/main" val="269482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A081-C812-6E1A-9AFC-25381928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C9342A97-D186-4E42-5372-798083130CF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DD2F26C-551D-20B1-7E20-FCA2A5AD6E41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D89408DE-51EA-B9AC-CFD9-741006AF6F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750" b="37843"/>
          <a:stretch>
            <a:fillRect/>
          </a:stretch>
        </p:blipFill>
        <p:spPr>
          <a:xfrm>
            <a:off x="104775" y="481013"/>
            <a:ext cx="5695950" cy="13690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6751DD-4728-BA67-10C1-C65866E49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62" y="994102"/>
            <a:ext cx="2447925" cy="219075"/>
          </a:xfrm>
          <a:prstGeom prst="rect">
            <a:avLst/>
          </a:prstGeom>
        </p:spPr>
      </p:pic>
      <p:pic>
        <p:nvPicPr>
          <p:cNvPr id="9" name="Immagine 8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B45720ED-E075-7518-9262-19D1EA0C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886"/>
          <a:stretch>
            <a:fillRect/>
          </a:stretch>
        </p:blipFill>
        <p:spPr>
          <a:xfrm>
            <a:off x="4909691" y="1245125"/>
            <a:ext cx="7010400" cy="6192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7C9785F-68C9-AA1D-B6D3-F965F02E5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928115"/>
            <a:ext cx="9458324" cy="4729163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4CB100BD-A9D0-5D15-E704-DA719DFF9012}"/>
              </a:ext>
            </a:extLst>
          </p:cNvPr>
          <p:cNvSpPr/>
          <p:nvPr/>
        </p:nvSpPr>
        <p:spPr>
          <a:xfrm flipH="1">
            <a:off x="6096000" y="5935787"/>
            <a:ext cx="890588" cy="643829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934010-5740-89A1-6E67-7440FEDAB08F}"/>
              </a:ext>
            </a:extLst>
          </p:cNvPr>
          <p:cNvSpPr/>
          <p:nvPr/>
        </p:nvSpPr>
        <p:spPr>
          <a:xfrm flipH="1">
            <a:off x="7914384" y="5935786"/>
            <a:ext cx="1001015" cy="643829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B27BFF7-5D46-04C1-6699-BF827519D910}"/>
              </a:ext>
            </a:extLst>
          </p:cNvPr>
          <p:cNvSpPr/>
          <p:nvPr/>
        </p:nvSpPr>
        <p:spPr>
          <a:xfrm flipH="1">
            <a:off x="9420823" y="5988964"/>
            <a:ext cx="844744" cy="455420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29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CE6F-1CF9-8877-4AE1-3671D31D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669A84DA-2577-914B-1C64-FBD9F811C2BE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5F8344D-E808-4DA5-2F64-02EB7550545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A433FE31-FFD9-CAD7-817A-0E7956BA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750" b="37843"/>
          <a:stretch>
            <a:fillRect/>
          </a:stretch>
        </p:blipFill>
        <p:spPr>
          <a:xfrm>
            <a:off x="104775" y="481013"/>
            <a:ext cx="5695950" cy="13690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0B95DB-3AD8-CDD8-B134-E144C3B6F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62" y="994102"/>
            <a:ext cx="2447925" cy="219075"/>
          </a:xfrm>
          <a:prstGeom prst="rect">
            <a:avLst/>
          </a:prstGeom>
        </p:spPr>
      </p:pic>
      <p:pic>
        <p:nvPicPr>
          <p:cNvPr id="9" name="Immagine 8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C2FB4AAF-9233-F04F-3598-AA2F1C91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886"/>
          <a:stretch>
            <a:fillRect/>
          </a:stretch>
        </p:blipFill>
        <p:spPr>
          <a:xfrm>
            <a:off x="4909691" y="1245125"/>
            <a:ext cx="7010400" cy="6192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5B4C99-E01E-F066-DA23-77E74AD76FF0}"/>
              </a:ext>
            </a:extLst>
          </p:cNvPr>
          <p:cNvSpPr txBox="1"/>
          <p:nvPr/>
        </p:nvSpPr>
        <p:spPr>
          <a:xfrm>
            <a:off x="1614487" y="2256073"/>
            <a:ext cx="9444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err="1"/>
              <a:t>very</a:t>
            </a:r>
            <a:r>
              <a:rPr lang="es-ES_tradnl" sz="2000" b="1" dirty="0"/>
              <a:t> rare </a:t>
            </a:r>
            <a:r>
              <a:rPr lang="es-ES_tradnl" sz="2000" b="1" dirty="0" err="1"/>
              <a:t>pathogenic</a:t>
            </a:r>
            <a:r>
              <a:rPr lang="es-ES_tradnl" sz="2000" b="1" dirty="0"/>
              <a:t> </a:t>
            </a:r>
            <a:r>
              <a:rPr lang="es-ES_tradnl" sz="2000" b="1" dirty="0" err="1"/>
              <a:t>variants</a:t>
            </a:r>
            <a:r>
              <a:rPr lang="es-ES_tradnl" sz="2000" b="1" dirty="0"/>
              <a:t> </a:t>
            </a:r>
            <a:r>
              <a:rPr lang="es-ES_tradnl" sz="2000" dirty="0" err="1"/>
              <a:t>with</a:t>
            </a:r>
            <a:r>
              <a:rPr lang="es-ES_tradnl" sz="2000" dirty="0"/>
              <a:t> </a:t>
            </a:r>
            <a:r>
              <a:rPr lang="es-ES_tradnl" sz="2000" dirty="0" err="1"/>
              <a:t>minor</a:t>
            </a:r>
            <a:r>
              <a:rPr lang="es-ES_tradnl" sz="2000" dirty="0"/>
              <a:t> </a:t>
            </a:r>
            <a:r>
              <a:rPr lang="es-ES_tradnl" sz="2000" dirty="0" err="1"/>
              <a:t>allele</a:t>
            </a:r>
            <a:r>
              <a:rPr lang="es-ES_tradnl" sz="2000" dirty="0"/>
              <a:t> </a:t>
            </a:r>
            <a:r>
              <a:rPr lang="es-ES_tradnl" sz="2000" dirty="0" err="1"/>
              <a:t>frequency</a:t>
            </a:r>
            <a:r>
              <a:rPr lang="es-ES_tradnl" sz="2000" dirty="0"/>
              <a:t> ,0.1% are more </a:t>
            </a:r>
            <a:r>
              <a:rPr lang="es-ES_tradnl" sz="2000" dirty="0" err="1"/>
              <a:t>frequent</a:t>
            </a:r>
            <a:r>
              <a:rPr lang="es-ES_tradnl" sz="2000" dirty="0"/>
              <a:t> in Shiga </a:t>
            </a:r>
            <a:r>
              <a:rPr lang="es-ES_tradnl" sz="2000" dirty="0" err="1"/>
              <a:t>toxin</a:t>
            </a:r>
            <a:r>
              <a:rPr lang="es-ES_tradnl" sz="2000" dirty="0"/>
              <a:t>–positive patients</a:t>
            </a:r>
          </a:p>
          <a:p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role </a:t>
            </a:r>
            <a:r>
              <a:rPr lang="es-ES_tradnl" sz="2000" dirty="0" err="1"/>
              <a:t>of</a:t>
            </a:r>
            <a:r>
              <a:rPr lang="es-ES_tradnl" sz="2000" dirty="0"/>
              <a:t> </a:t>
            </a:r>
            <a:r>
              <a:rPr lang="es-ES_tradnl" sz="2000" b="1" dirty="0" err="1"/>
              <a:t>complement</a:t>
            </a:r>
            <a:r>
              <a:rPr lang="es-ES_tradnl" sz="2000" b="1" dirty="0"/>
              <a:t> </a:t>
            </a:r>
            <a:r>
              <a:rPr lang="es-ES_tradnl" sz="2000" b="1" dirty="0" err="1"/>
              <a:t>activation</a:t>
            </a:r>
            <a:r>
              <a:rPr lang="es-ES_tradnl" sz="2000" b="1" dirty="0"/>
              <a:t> </a:t>
            </a:r>
            <a:r>
              <a:rPr lang="es-ES_tradnl" sz="2000" dirty="0"/>
              <a:t>in Shiga </a:t>
            </a:r>
            <a:r>
              <a:rPr lang="es-ES_tradnl" sz="2000" dirty="0" err="1"/>
              <a:t>toxin</a:t>
            </a:r>
            <a:r>
              <a:rPr lang="es-ES_tradnl" sz="2000" dirty="0"/>
              <a:t>–</a:t>
            </a:r>
            <a:r>
              <a:rPr lang="es-ES_tradnl" sz="2000" dirty="0" err="1"/>
              <a:t>associated</a:t>
            </a:r>
            <a:r>
              <a:rPr lang="es-ES_tradnl" sz="2000" dirty="0"/>
              <a:t> 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in rare cases </a:t>
            </a:r>
            <a:r>
              <a:rPr lang="es-ES_tradnl" sz="2000" b="1" dirty="0" err="1"/>
              <a:t>genetic</a:t>
            </a:r>
            <a:r>
              <a:rPr lang="es-ES_tradnl" sz="2000" b="1" dirty="0"/>
              <a:t> </a:t>
            </a:r>
            <a:r>
              <a:rPr lang="es-ES_tradnl" sz="2000" b="1" dirty="0" err="1"/>
              <a:t>abnormalities</a:t>
            </a:r>
            <a:r>
              <a:rPr lang="es-ES_tradnl" sz="2000" b="1" dirty="0"/>
              <a:t> </a:t>
            </a:r>
            <a:r>
              <a:rPr lang="es-ES_tradnl" sz="2000" b="1" dirty="0" err="1"/>
              <a:t>may</a:t>
            </a:r>
            <a:r>
              <a:rPr lang="es-ES_tradnl" sz="2000" b="1" dirty="0"/>
              <a:t> </a:t>
            </a:r>
            <a:r>
              <a:rPr lang="es-ES_tradnl" sz="2000" b="1" dirty="0" err="1"/>
              <a:t>contribute</a:t>
            </a:r>
            <a:r>
              <a:rPr lang="es-ES_tradnl" sz="2000" b="1" dirty="0"/>
              <a:t> </a:t>
            </a:r>
            <a:r>
              <a:rPr lang="es-ES_tradnl" sz="2000" b="1" dirty="0" err="1"/>
              <a:t>to</a:t>
            </a:r>
            <a:r>
              <a:rPr lang="es-ES_tradnl" sz="2000" b="1" dirty="0"/>
              <a:t> C </a:t>
            </a:r>
            <a:r>
              <a:rPr lang="es-ES_tradnl" sz="2000" b="1" dirty="0" err="1"/>
              <a:t>activation</a:t>
            </a:r>
            <a:r>
              <a:rPr lang="es-ES_tradnl" sz="2000" dirty="0"/>
              <a:t> in  Shiga </a:t>
            </a:r>
            <a:r>
              <a:rPr lang="es-ES_tradnl" sz="2000" dirty="0" err="1"/>
              <a:t>toxin</a:t>
            </a:r>
            <a:r>
              <a:rPr lang="es-ES_tradnl" sz="2000" dirty="0"/>
              <a:t>–</a:t>
            </a:r>
            <a:r>
              <a:rPr lang="es-ES_tradnl" sz="2000" dirty="0" err="1"/>
              <a:t>associated</a:t>
            </a:r>
            <a:r>
              <a:rPr lang="es-ES_tradnl" sz="2000" dirty="0"/>
              <a:t> 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/>
              <a:t>only</a:t>
            </a:r>
            <a:r>
              <a:rPr lang="es-ES_tradnl" sz="2000" dirty="0"/>
              <a:t> patient </a:t>
            </a:r>
            <a:r>
              <a:rPr lang="es-ES_tradnl" sz="2000" dirty="0" err="1"/>
              <a:t>who</a:t>
            </a:r>
            <a:r>
              <a:rPr lang="es-ES_tradnl" sz="2000" dirty="0"/>
              <a:t> </a:t>
            </a:r>
            <a:r>
              <a:rPr lang="es-ES_tradnl" sz="2000" dirty="0" err="1"/>
              <a:t>progressed</a:t>
            </a:r>
            <a:r>
              <a:rPr lang="es-ES_tradnl" sz="2000" dirty="0"/>
              <a:t> </a:t>
            </a:r>
            <a:r>
              <a:rPr lang="es-ES_tradnl" sz="2000" dirty="0" err="1"/>
              <a:t>to</a:t>
            </a:r>
            <a:r>
              <a:rPr lang="es-ES_tradnl" sz="2000" dirty="0"/>
              <a:t> </a:t>
            </a:r>
            <a:r>
              <a:rPr lang="es-ES_tradnl" sz="2000" b="1" dirty="0"/>
              <a:t>ESKD</a:t>
            </a:r>
            <a:r>
              <a:rPr lang="es-ES_tradnl" sz="2000" dirty="0"/>
              <a:t>  </a:t>
            </a:r>
            <a:r>
              <a:rPr lang="es-ES_tradnl" sz="2000" dirty="0" err="1"/>
              <a:t>carried</a:t>
            </a:r>
            <a:r>
              <a:rPr lang="es-ES_tradnl" sz="2000" dirty="0"/>
              <a:t> a factor H </a:t>
            </a:r>
            <a:r>
              <a:rPr lang="es-ES_tradnl" sz="2000" dirty="0" err="1"/>
              <a:t>pathogenic</a:t>
            </a:r>
            <a:r>
              <a:rPr lang="es-ES_tradnl" sz="2000" dirty="0"/>
              <a:t> </a:t>
            </a:r>
            <a:r>
              <a:rPr lang="es-ES_tradnl" sz="2000" dirty="0" err="1"/>
              <a:t>variant</a:t>
            </a:r>
            <a:r>
              <a:rPr lang="es-ES_tradnl" sz="2000" dirty="0"/>
              <a:t> </a:t>
            </a:r>
            <a:r>
              <a:rPr lang="es-ES_tradnl" sz="2000" dirty="0" err="1"/>
              <a:t>leading</a:t>
            </a:r>
            <a:r>
              <a:rPr lang="es-ES_tradnl" sz="2000" dirty="0"/>
              <a:t> </a:t>
            </a:r>
            <a:r>
              <a:rPr lang="es-ES_tradnl" sz="2000" dirty="0" err="1"/>
              <a:t>to</a:t>
            </a:r>
            <a:r>
              <a:rPr lang="es-ES_tradnl" sz="2000" dirty="0"/>
              <a:t> </a:t>
            </a:r>
            <a:r>
              <a:rPr lang="es-ES_tradnl" sz="2000" dirty="0" err="1"/>
              <a:t>functional</a:t>
            </a:r>
            <a:r>
              <a:rPr lang="es-ES_tradnl" sz="2000" dirty="0"/>
              <a:t> factor H </a:t>
            </a:r>
            <a:r>
              <a:rPr lang="es-ES_tradnl" sz="2000" dirty="0" err="1"/>
              <a:t>deficiency</a:t>
            </a: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 err="1"/>
              <a:t>genetic</a:t>
            </a:r>
            <a:r>
              <a:rPr lang="es-ES_tradnl" sz="2000" b="1" dirty="0"/>
              <a:t> screening </a:t>
            </a:r>
            <a:r>
              <a:rPr lang="es-ES_tradnl" sz="2000" dirty="0" err="1"/>
              <a:t>should</a:t>
            </a:r>
            <a:r>
              <a:rPr lang="es-ES_tradnl" sz="2000" dirty="0"/>
              <a:t> be </a:t>
            </a:r>
            <a:r>
              <a:rPr lang="es-ES_tradnl" sz="2000" dirty="0" err="1"/>
              <a:t>considered</a:t>
            </a:r>
            <a:r>
              <a:rPr lang="es-ES_tradnl" sz="2000" dirty="0"/>
              <a:t> in post-</a:t>
            </a:r>
            <a:r>
              <a:rPr lang="es-ES_tradnl" sz="2000" dirty="0" err="1"/>
              <a:t>diarrheal</a:t>
            </a:r>
            <a:r>
              <a:rPr lang="es-ES_tradnl" sz="2000" dirty="0"/>
              <a:t> HUS patients </a:t>
            </a:r>
            <a:r>
              <a:rPr lang="es-ES_tradnl" sz="2000" dirty="0" err="1"/>
              <a:t>who</a:t>
            </a:r>
            <a:r>
              <a:rPr lang="es-ES_tradnl" sz="2000" dirty="0"/>
              <a:t> </a:t>
            </a:r>
            <a:r>
              <a:rPr lang="es-ES_tradnl" sz="2000" dirty="0" err="1"/>
              <a:t>progress</a:t>
            </a:r>
            <a:r>
              <a:rPr lang="es-ES_tradnl" sz="2000" dirty="0"/>
              <a:t> </a:t>
            </a:r>
            <a:r>
              <a:rPr lang="es-ES_tradnl" sz="2000" dirty="0" err="1"/>
              <a:t>rapidly</a:t>
            </a:r>
            <a:r>
              <a:rPr lang="es-ES_tradnl" sz="2000" dirty="0"/>
              <a:t> </a:t>
            </a:r>
            <a:r>
              <a:rPr lang="es-ES_tradnl" sz="2000" dirty="0" err="1"/>
              <a:t>to</a:t>
            </a:r>
            <a:r>
              <a:rPr lang="es-ES_tradnl" sz="2000" dirty="0"/>
              <a:t> ESKD.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0666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3DC2C-A396-1CE8-4839-83DCB9FE4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60CD6D19-6880-332B-115C-DEC1ED888136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C238A7-E807-905E-93AF-D749B2A61E68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C3C5AD0-7636-4AAA-A32F-DFFC47C0F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83620"/>
              </p:ext>
            </p:extLst>
          </p:nvPr>
        </p:nvGraphicFramePr>
        <p:xfrm>
          <a:off x="713056" y="1938407"/>
          <a:ext cx="10680699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0233">
                  <a:extLst>
                    <a:ext uri="{9D8B030D-6E8A-4147-A177-3AD203B41FA5}">
                      <a16:colId xmlns:a16="http://schemas.microsoft.com/office/drawing/2014/main" val="1046847520"/>
                    </a:ext>
                  </a:extLst>
                </a:gridCol>
                <a:gridCol w="3560233">
                  <a:extLst>
                    <a:ext uri="{9D8B030D-6E8A-4147-A177-3AD203B41FA5}">
                      <a16:colId xmlns:a16="http://schemas.microsoft.com/office/drawing/2014/main" val="102269393"/>
                    </a:ext>
                  </a:extLst>
                </a:gridCol>
                <a:gridCol w="3560233">
                  <a:extLst>
                    <a:ext uri="{9D8B030D-6E8A-4147-A177-3AD203B41FA5}">
                      <a16:colId xmlns:a16="http://schemas.microsoft.com/office/drawing/2014/main" val="150436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STEC-HUS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/>
                        <a:t>Complement-relatedHUS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3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/>
                        <a:t>Renal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Damage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5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/>
                        <a:t>Haptoglobin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LDH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5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↓/=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↓/=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5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Spontaneous normalization with the overcome of the infection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Normalization only after C5i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545803"/>
                  </a:ext>
                </a:extLst>
              </a:tr>
            </a:tbl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15DEF81-999F-EFDE-693E-624799790CA6}"/>
              </a:ext>
            </a:extLst>
          </p:cNvPr>
          <p:cNvSpPr/>
          <p:nvPr/>
        </p:nvSpPr>
        <p:spPr>
          <a:xfrm>
            <a:off x="755650" y="4220358"/>
            <a:ext cx="10680699" cy="1246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914B8F-CD4B-494B-2B71-8BC8D7C060F5}"/>
              </a:ext>
            </a:extLst>
          </p:cNvPr>
          <p:cNvSpPr txBox="1"/>
          <p:nvPr/>
        </p:nvSpPr>
        <p:spPr>
          <a:xfrm>
            <a:off x="4132076" y="603758"/>
            <a:ext cx="384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err="1">
                <a:solidFill>
                  <a:srgbClr val="FF0000"/>
                </a:solidFill>
              </a:rPr>
              <a:t>Differential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Diagnosis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4D08-282D-AE7A-871D-12A238819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C2EF021-63CF-B2F2-E4F6-C0CC7C6AE671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D396217-A3D5-3448-16E7-97019C857D42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4810F-6C6E-D762-5C32-6DE22D178967}"/>
              </a:ext>
            </a:extLst>
          </p:cNvPr>
          <p:cNvSpPr txBox="1"/>
          <p:nvPr/>
        </p:nvSpPr>
        <p:spPr>
          <a:xfrm>
            <a:off x="2565875" y="2062616"/>
            <a:ext cx="10246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When Hb 	&lt; 7 gr/dL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Target Hb	9-10 gr/dL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E0FE9F-B478-FD14-6342-B65EE7125BD1}"/>
              </a:ext>
            </a:extLst>
          </p:cNvPr>
          <p:cNvSpPr txBox="1"/>
          <p:nvPr/>
        </p:nvSpPr>
        <p:spPr>
          <a:xfrm>
            <a:off x="1551007" y="1323447"/>
            <a:ext cx="7963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“Ad interim” </a:t>
            </a:r>
            <a:r>
              <a:rPr lang="en-US" sz="28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recommandation</a:t>
            </a:r>
            <a:r>
              <a:rPr lang="en-US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for RBC transfusion </a:t>
            </a:r>
            <a:endParaRPr lang="it-IT" sz="28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68F2ED-899D-C7F2-E193-F898662EFBFA}"/>
              </a:ext>
            </a:extLst>
          </p:cNvPr>
          <p:cNvSpPr txBox="1"/>
          <p:nvPr/>
        </p:nvSpPr>
        <p:spPr>
          <a:xfrm>
            <a:off x="2352691" y="3693011"/>
            <a:ext cx="6101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“Ad interim” </a:t>
            </a:r>
            <a:r>
              <a:rPr lang="en-US" sz="28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recommandation</a:t>
            </a:r>
            <a:r>
              <a:rPr lang="en-US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for Platelets Transfusion</a:t>
            </a:r>
            <a:endParaRPr lang="it-IT" sz="28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260414-8CB7-29E6-D62D-5E91FCC062CB}"/>
              </a:ext>
            </a:extLst>
          </p:cNvPr>
          <p:cNvSpPr txBox="1"/>
          <p:nvPr/>
        </p:nvSpPr>
        <p:spPr>
          <a:xfrm>
            <a:off x="2565874" y="4874223"/>
            <a:ext cx="10246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Active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Significant surgical procedures (Not CVC!)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53C40-41EB-33BD-FE6A-07842B776896}"/>
              </a:ext>
            </a:extLst>
          </p:cNvPr>
          <p:cNvSpPr txBox="1"/>
          <p:nvPr/>
        </p:nvSpPr>
        <p:spPr>
          <a:xfrm>
            <a:off x="3105964" y="475672"/>
            <a:ext cx="459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SUPPORTIVE TREATMENT</a:t>
            </a:r>
          </a:p>
        </p:txBody>
      </p:sp>
    </p:spTree>
    <p:extLst>
      <p:ext uri="{BB962C8B-B14F-4D97-AF65-F5344CB8AC3E}">
        <p14:creationId xmlns:p14="http://schemas.microsoft.com/office/powerpoint/2010/main" val="62153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17C3A3-22F3-0079-69B7-D559F58BF312}"/>
              </a:ext>
            </a:extLst>
          </p:cNvPr>
          <p:cNvSpPr txBox="1"/>
          <p:nvPr/>
        </p:nvSpPr>
        <p:spPr>
          <a:xfrm>
            <a:off x="2730252" y="563818"/>
            <a:ext cx="790049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. TTP (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congenital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acquired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it-IT" sz="2000" b="1" dirty="0"/>
          </a:p>
          <a:p>
            <a:r>
              <a:rPr lang="it-IT" sz="2000" b="1" dirty="0">
                <a:solidFill>
                  <a:schemeClr val="accent1"/>
                </a:solidFill>
              </a:rPr>
              <a:t>2. </a:t>
            </a:r>
            <a:r>
              <a:rPr lang="it-IT" sz="2400" b="1" dirty="0">
                <a:solidFill>
                  <a:schemeClr val="accent1"/>
                </a:solidFill>
              </a:rPr>
              <a:t>HUS</a:t>
            </a:r>
          </a:p>
          <a:p>
            <a:r>
              <a:rPr lang="it-IT" sz="2000" b="1" dirty="0">
                <a:solidFill>
                  <a:schemeClr val="accent1"/>
                </a:solidFill>
              </a:rPr>
              <a:t>	</a:t>
            </a:r>
            <a:r>
              <a:rPr lang="it-IT" sz="2000" b="1" dirty="0" err="1">
                <a:solidFill>
                  <a:schemeClr val="accent1"/>
                </a:solidFill>
              </a:rPr>
              <a:t>Shigatoxin</a:t>
            </a:r>
            <a:r>
              <a:rPr lang="it-IT" sz="2000" b="1" dirty="0">
                <a:solidFill>
                  <a:schemeClr val="accent1"/>
                </a:solidFill>
              </a:rPr>
              <a:t>-</a:t>
            </a:r>
            <a:r>
              <a:rPr lang="it-IT" sz="2000" b="1" dirty="0" err="1">
                <a:solidFill>
                  <a:schemeClr val="accent1"/>
                </a:solidFill>
              </a:rPr>
              <a:t>related</a:t>
            </a:r>
            <a:r>
              <a:rPr lang="it-IT" sz="2000" b="1" dirty="0">
                <a:solidFill>
                  <a:schemeClr val="accent1"/>
                </a:solidFill>
              </a:rPr>
              <a:t>-HUS </a:t>
            </a:r>
            <a:r>
              <a:rPr lang="it-IT" b="1" dirty="0">
                <a:solidFill>
                  <a:schemeClr val="accent1"/>
                </a:solidFill>
              </a:rPr>
              <a:t>(</a:t>
            </a:r>
            <a:r>
              <a:rPr lang="it-IT" b="1" dirty="0" err="1">
                <a:solidFill>
                  <a:schemeClr val="accent1"/>
                </a:solidFill>
              </a:rPr>
              <a:t>tHUS</a:t>
            </a:r>
            <a:r>
              <a:rPr lang="it-IT" b="1" dirty="0">
                <a:solidFill>
                  <a:schemeClr val="accent1"/>
                </a:solidFill>
              </a:rPr>
              <a:t>, D+HUS, VTEC-HUS, </a:t>
            </a:r>
            <a:r>
              <a:rPr lang="it-IT" b="1" dirty="0" err="1">
                <a:solidFill>
                  <a:schemeClr val="accent1"/>
                </a:solidFill>
              </a:rPr>
              <a:t>eHUS</a:t>
            </a:r>
            <a:r>
              <a:rPr lang="it-IT" b="1" dirty="0">
                <a:solidFill>
                  <a:schemeClr val="accent1"/>
                </a:solidFill>
              </a:rPr>
              <a:t>)</a:t>
            </a:r>
          </a:p>
          <a:p>
            <a:r>
              <a:rPr lang="it-IT" sz="2000" b="1" dirty="0">
                <a:solidFill>
                  <a:schemeClr val="accent1"/>
                </a:solidFill>
              </a:rPr>
              <a:t>	</a:t>
            </a:r>
            <a:r>
              <a:rPr lang="it-IT" sz="2000" b="1" dirty="0" err="1">
                <a:solidFill>
                  <a:schemeClr val="accent1"/>
                </a:solidFill>
              </a:rPr>
              <a:t>Atypical</a:t>
            </a:r>
            <a:r>
              <a:rPr lang="it-IT" sz="2000" b="1" dirty="0">
                <a:solidFill>
                  <a:schemeClr val="accent1"/>
                </a:solidFill>
              </a:rPr>
              <a:t> HUS</a:t>
            </a:r>
          </a:p>
          <a:p>
            <a:r>
              <a:rPr lang="it-IT" sz="2000" b="1" dirty="0"/>
              <a:t>		</a:t>
            </a:r>
            <a:r>
              <a:rPr lang="it-IT" sz="2000" b="1" dirty="0" err="1">
                <a:solidFill>
                  <a:srgbClr val="FF0000"/>
                </a:solidFill>
              </a:rPr>
              <a:t>Complement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mediated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		</a:t>
            </a:r>
            <a:r>
              <a:rPr lang="it-IT" sz="2000" b="1" dirty="0" err="1">
                <a:solidFill>
                  <a:schemeClr val="accent1"/>
                </a:solidFill>
              </a:rPr>
              <a:t>Secondary</a:t>
            </a:r>
            <a:r>
              <a:rPr lang="it-IT" sz="2000" b="1" dirty="0">
                <a:solidFill>
                  <a:schemeClr val="accent1"/>
                </a:solidFill>
              </a:rPr>
              <a:t> (</a:t>
            </a:r>
            <a:r>
              <a:rPr lang="it-IT" sz="2000" b="1" dirty="0" err="1">
                <a:solidFill>
                  <a:schemeClr val="accent1"/>
                </a:solidFill>
              </a:rPr>
              <a:t>Malignancies</a:t>
            </a:r>
            <a:r>
              <a:rPr lang="it-IT" sz="2000" b="1" dirty="0">
                <a:solidFill>
                  <a:schemeClr val="accent1"/>
                </a:solidFill>
              </a:rPr>
              <a:t>, Autoimmune </a:t>
            </a:r>
            <a:r>
              <a:rPr lang="it-IT" sz="2000" b="1" dirty="0" err="1">
                <a:solidFill>
                  <a:schemeClr val="accent1"/>
                </a:solidFill>
              </a:rPr>
              <a:t>diseases</a:t>
            </a:r>
            <a:r>
              <a:rPr lang="it-IT" sz="2000" b="1" dirty="0">
                <a:solidFill>
                  <a:schemeClr val="accent1"/>
                </a:solidFill>
              </a:rPr>
              <a:t>, </a:t>
            </a:r>
            <a:r>
              <a:rPr lang="it-IT" sz="2000" b="1" dirty="0" err="1">
                <a:solidFill>
                  <a:schemeClr val="accent1"/>
                </a:solidFill>
              </a:rPr>
              <a:t>Drugs</a:t>
            </a:r>
            <a:endParaRPr lang="it-IT" sz="20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			</a:t>
            </a:r>
            <a:r>
              <a:rPr lang="it-IT" sz="2000" b="1" dirty="0" err="1">
                <a:solidFill>
                  <a:schemeClr val="accent1"/>
                </a:solidFill>
              </a:rPr>
              <a:t>Infections</a:t>
            </a:r>
            <a:r>
              <a:rPr lang="it-IT" sz="2000" b="1" dirty="0">
                <a:solidFill>
                  <a:schemeClr val="accent1"/>
                </a:solidFill>
              </a:rPr>
              <a:t>, </a:t>
            </a:r>
            <a:r>
              <a:rPr lang="it-IT" sz="2000" b="1" dirty="0" err="1">
                <a:solidFill>
                  <a:schemeClr val="accent1"/>
                </a:solidFill>
              </a:rPr>
              <a:t>Hypertension</a:t>
            </a:r>
            <a:r>
              <a:rPr lang="it-IT" sz="2000" b="1" dirty="0">
                <a:solidFill>
                  <a:schemeClr val="accent1"/>
                </a:solidFill>
              </a:rPr>
              <a:t>)</a:t>
            </a:r>
          </a:p>
          <a:p>
            <a:r>
              <a:rPr lang="it-IT" sz="2000" b="1" dirty="0">
                <a:solidFill>
                  <a:schemeClr val="accent1"/>
                </a:solidFill>
              </a:rPr>
              <a:t>		</a:t>
            </a:r>
            <a:r>
              <a:rPr lang="it-IT" sz="2000" b="1" dirty="0" err="1">
                <a:solidFill>
                  <a:schemeClr val="accent1"/>
                </a:solidFill>
              </a:rPr>
              <a:t>Idiopathic</a:t>
            </a:r>
            <a:endParaRPr lang="it-IT" sz="20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		</a:t>
            </a:r>
            <a:r>
              <a:rPr lang="it-IT" sz="2000" b="1" dirty="0" err="1">
                <a:solidFill>
                  <a:schemeClr val="accent1"/>
                </a:solidFill>
              </a:rPr>
              <a:t>Coagulation-mediated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chemeClr val="accent1"/>
                </a:solidFill>
              </a:rPr>
              <a:t>(</a:t>
            </a:r>
            <a:r>
              <a:rPr lang="it-IT" b="1" dirty="0" err="1">
                <a:solidFill>
                  <a:schemeClr val="accent1"/>
                </a:solidFill>
              </a:rPr>
              <a:t>DGKe</a:t>
            </a:r>
            <a:r>
              <a:rPr lang="it-IT" b="1" dirty="0">
                <a:solidFill>
                  <a:schemeClr val="accent1"/>
                </a:solidFill>
              </a:rPr>
              <a:t>, THBD)</a:t>
            </a:r>
          </a:p>
          <a:p>
            <a:r>
              <a:rPr lang="it-IT" sz="2000" b="1" dirty="0">
                <a:solidFill>
                  <a:schemeClr val="accent1"/>
                </a:solidFill>
              </a:rPr>
              <a:t>		Pneumonia-</a:t>
            </a:r>
            <a:r>
              <a:rPr lang="it-IT" sz="2000" b="1" dirty="0" err="1">
                <a:solidFill>
                  <a:schemeClr val="accent1"/>
                </a:solidFill>
              </a:rPr>
              <a:t>related</a:t>
            </a:r>
            <a:r>
              <a:rPr lang="it-IT" sz="2000" b="1" dirty="0">
                <a:solidFill>
                  <a:schemeClr val="accent1"/>
                </a:solidFill>
              </a:rPr>
              <a:t>	</a:t>
            </a:r>
          </a:p>
          <a:p>
            <a:r>
              <a:rPr lang="it-IT" sz="2000" b="1" dirty="0">
                <a:solidFill>
                  <a:schemeClr val="accent1"/>
                </a:solidFill>
              </a:rPr>
              <a:t>		Cobalamine </a:t>
            </a:r>
            <a:r>
              <a:rPr lang="it-IT" sz="2000" b="1" dirty="0" err="1">
                <a:solidFill>
                  <a:schemeClr val="accent1"/>
                </a:solidFill>
              </a:rPr>
              <a:t>dismetabolism</a:t>
            </a:r>
            <a:r>
              <a:rPr lang="it-IT" sz="2000" b="1" dirty="0">
                <a:solidFill>
                  <a:schemeClr val="accent1"/>
                </a:solidFill>
              </a:rPr>
              <a:t> (MMA &amp; </a:t>
            </a:r>
            <a:r>
              <a:rPr lang="it-IT" sz="2000" b="1" dirty="0" err="1">
                <a:solidFill>
                  <a:schemeClr val="accent1"/>
                </a:solidFill>
              </a:rPr>
              <a:t>deficiency</a:t>
            </a:r>
            <a:r>
              <a:rPr lang="it-IT" sz="2000" b="1" dirty="0">
                <a:solidFill>
                  <a:schemeClr val="accent1"/>
                </a:solidFill>
              </a:rPr>
              <a:t>)</a:t>
            </a:r>
          </a:p>
          <a:p>
            <a:endParaRPr lang="it-IT" sz="2000" b="1" dirty="0"/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3. TA-TMA</a:t>
            </a: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4. HELLP</a:t>
            </a: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5. APS</a:t>
            </a: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Scleroderma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7. DIC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8580EC-ABD7-0718-45FF-BBD6392FA295}"/>
              </a:ext>
            </a:extLst>
          </p:cNvPr>
          <p:cNvSpPr txBox="1"/>
          <p:nvPr/>
        </p:nvSpPr>
        <p:spPr>
          <a:xfrm>
            <a:off x="424003" y="2898888"/>
            <a:ext cx="1882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</a:rPr>
              <a:t>TMAs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sz="3200" b="1" dirty="0">
              <a:solidFill>
                <a:srgbClr val="000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2397-ED1F-CE0F-55C7-EA9D9C54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F759A68D-5931-1FBC-2C06-D2A046D70199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DB1C20B-7232-0154-D243-51E3D0404038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7FD14A9-E4A3-1EEC-DF8F-EA1A2C81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82"/>
          <a:stretch>
            <a:fillRect/>
          </a:stretch>
        </p:blipFill>
        <p:spPr>
          <a:xfrm>
            <a:off x="1887546" y="1392967"/>
            <a:ext cx="8660747" cy="5076203"/>
          </a:xfrm>
          <a:prstGeom prst="rect">
            <a:avLst/>
          </a:prstGeom>
        </p:spPr>
      </p:pic>
      <p:pic>
        <p:nvPicPr>
          <p:cNvPr id="5" name="Immagine 4" descr="Immagine che contiene testo, Carattere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452DB3C0-B5F3-5655-6C1B-4D4E83CB9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724" y="615806"/>
            <a:ext cx="5715891" cy="7771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AECFC2-3047-C8A4-1D3A-6B6FC18ED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424" y="409990"/>
            <a:ext cx="4476750" cy="27622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E5F58893-E3B6-9E40-D2C2-94546D1E38F1}"/>
              </a:ext>
            </a:extLst>
          </p:cNvPr>
          <p:cNvSpPr/>
          <p:nvPr/>
        </p:nvSpPr>
        <p:spPr>
          <a:xfrm flipH="1">
            <a:off x="6095999" y="3183037"/>
            <a:ext cx="1832657" cy="1273215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FF69CB-41C8-D80F-33D4-CC95BF091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874" y="429040"/>
            <a:ext cx="28765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19D610-9097-41BB-71DE-2F2DB556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880" y="1084000"/>
            <a:ext cx="4864100" cy="53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7AA3EF-429E-9EC6-2D68-F32CAACB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020" y="224438"/>
            <a:ext cx="9144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2400" b="1" dirty="0" err="1">
                <a:solidFill>
                  <a:srgbClr val="2298FF"/>
                </a:solidFill>
                <a:latin typeface="Calibrì"/>
              </a:rPr>
              <a:t>Eculizumab</a:t>
            </a:r>
            <a:r>
              <a:rPr lang="it-IT" sz="2400" b="1" dirty="0">
                <a:solidFill>
                  <a:srgbClr val="2298FF"/>
                </a:solidFill>
                <a:latin typeface="Calibrì"/>
              </a:rPr>
              <a:t> (AntiC5Ab) 2009: the changeover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7057C7E-1B27-1B82-6EC4-886C6DDEAC01}"/>
              </a:ext>
            </a:extLst>
          </p:cNvPr>
          <p:cNvSpPr/>
          <p:nvPr/>
        </p:nvSpPr>
        <p:spPr>
          <a:xfrm>
            <a:off x="5526280" y="4551555"/>
            <a:ext cx="4800600" cy="685801"/>
          </a:xfrm>
          <a:prstGeom prst="ellipse">
            <a:avLst/>
          </a:prstGeom>
          <a:noFill/>
          <a:ln w="76200" cmpd="sng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B4DE05-F877-D947-7845-5868A4C7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5260" y="4122064"/>
            <a:ext cx="1771800" cy="140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Immagine che contiene testo, Carattere, logo, tipografia&#10;&#10;Il contenuto generato dall'IA potrebbe non essere corretto.">
            <a:extLst>
              <a:ext uri="{FF2B5EF4-FFF2-40B4-BE49-F238E27FC236}">
                <a16:creationId xmlns:a16="http://schemas.microsoft.com/office/drawing/2014/main" id="{E4C9C26D-394D-88E2-E5E8-9C7FA2BD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43" y="940932"/>
            <a:ext cx="3629025" cy="676275"/>
          </a:xfrm>
          <a:prstGeom prst="rect">
            <a:avLst/>
          </a:prstGeom>
        </p:spPr>
      </p:pic>
      <p:pic>
        <p:nvPicPr>
          <p:cNvPr id="13" name="Immagine 12" descr="Immagine che contiene testo, Carattere, linea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85984822-D565-6BCE-472C-B09CB2966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23" y="2334492"/>
            <a:ext cx="5238082" cy="401444"/>
          </a:xfrm>
          <a:prstGeom prst="rect">
            <a:avLst/>
          </a:prstGeom>
        </p:spPr>
      </p:pic>
      <p:pic>
        <p:nvPicPr>
          <p:cNvPr id="15" name="Immagine 14" descr="Immagine che contiene testo, Carattere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38E9BB0F-92B4-E503-3225-DF748D18A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44" y="1640508"/>
            <a:ext cx="3922016" cy="52527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E42924D-C82B-F8FC-BAB7-D772A3F92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941" y="2143894"/>
            <a:ext cx="5604113" cy="1648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49D107-71F5-41A7-B0AD-C35FE56A2758}"/>
              </a:ext>
            </a:extLst>
          </p:cNvPr>
          <p:cNvSpPr txBox="1"/>
          <p:nvPr/>
        </p:nvSpPr>
        <p:spPr>
          <a:xfrm>
            <a:off x="395262" y="2904650"/>
            <a:ext cx="503297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humanized</a:t>
            </a:r>
            <a:r>
              <a:rPr lang="it-IT" b="1" dirty="0"/>
              <a:t> </a:t>
            </a:r>
            <a:r>
              <a:rPr lang="it-IT" b="1" dirty="0" err="1"/>
              <a:t>monoclonal</a:t>
            </a:r>
            <a:r>
              <a:rPr lang="it-IT" b="1" dirty="0"/>
              <a:t> IgG </a:t>
            </a:r>
            <a:r>
              <a:rPr lang="it-IT" b="1" dirty="0" err="1"/>
              <a:t>antibody</a:t>
            </a:r>
            <a:r>
              <a:rPr lang="it-IT" b="1" dirty="0"/>
              <a:t>, </a:t>
            </a:r>
            <a:r>
              <a:rPr lang="it-IT" b="1" dirty="0" err="1"/>
              <a:t>which</a:t>
            </a:r>
            <a:r>
              <a:rPr lang="it-IT" b="1" dirty="0"/>
              <a:t> targets C5, </a:t>
            </a:r>
            <a:r>
              <a:rPr lang="it-IT" b="1" dirty="0" err="1"/>
              <a:t>preventing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cleavage</a:t>
            </a:r>
            <a:endParaRPr lang="it-IT" sz="2000" dirty="0"/>
          </a:p>
          <a:p>
            <a:endParaRPr lang="it-IT" sz="20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0000"/>
                </a:solidFill>
              </a:rPr>
              <a:t>pediatric eculizumab </a:t>
            </a:r>
            <a:r>
              <a:rPr lang="it-IT" altLang="it-IT" sz="2000" b="1" dirty="0" err="1">
                <a:solidFill>
                  <a:srgbClr val="000000"/>
                </a:solidFill>
              </a:rPr>
              <a:t>dosing</a:t>
            </a:r>
            <a:r>
              <a:rPr lang="it-IT" altLang="it-IT" sz="2000" b="1" dirty="0">
                <a:solidFill>
                  <a:srgbClr val="000000"/>
                </a:solidFill>
              </a:rPr>
              <a:t> (aHUS) ≥ 40 kg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it-IT" altLang="it-IT" sz="2000" b="1" dirty="0" err="1">
                <a:solidFill>
                  <a:srgbClr val="000000"/>
                </a:solidFill>
              </a:rPr>
              <a:t>nduction</a:t>
            </a:r>
            <a:r>
              <a:rPr lang="it-IT" altLang="it-IT" sz="2000" b="1" dirty="0">
                <a:solidFill>
                  <a:srgbClr val="000000"/>
                </a:solidFill>
              </a:rPr>
              <a:t>:</a:t>
            </a:r>
            <a:r>
              <a:rPr lang="it-IT" altLang="it-IT" sz="2000" dirty="0">
                <a:solidFill>
                  <a:srgbClr val="000000"/>
                </a:solidFill>
              </a:rPr>
              <a:t> 900 mg IV </a:t>
            </a:r>
            <a:r>
              <a:rPr lang="it-IT" altLang="it-IT" sz="2000" dirty="0" err="1">
                <a:solidFill>
                  <a:srgbClr val="000000"/>
                </a:solidFill>
              </a:rPr>
              <a:t>weekly</a:t>
            </a:r>
            <a:r>
              <a:rPr lang="it-IT" altLang="it-IT" sz="2000" dirty="0">
                <a:solidFill>
                  <a:srgbClr val="000000"/>
                </a:solidFill>
              </a:rPr>
              <a:t> × 4 weeks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b="1" dirty="0">
                <a:solidFill>
                  <a:srgbClr val="000000"/>
                </a:solidFill>
              </a:rPr>
              <a:t>Week 5:</a:t>
            </a:r>
            <a:r>
              <a:rPr lang="it-IT" altLang="it-IT" sz="2000" dirty="0">
                <a:solidFill>
                  <a:srgbClr val="000000"/>
                </a:solidFill>
              </a:rPr>
              <a:t> 1,200 mg IV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b="1" dirty="0" err="1">
                <a:solidFill>
                  <a:srgbClr val="000000"/>
                </a:solidFill>
              </a:rPr>
              <a:t>Maintenance</a:t>
            </a:r>
            <a:r>
              <a:rPr lang="it-IT" altLang="it-IT" sz="2000" b="1" dirty="0">
                <a:solidFill>
                  <a:srgbClr val="000000"/>
                </a:solidFill>
              </a:rPr>
              <a:t>:</a:t>
            </a:r>
            <a:r>
              <a:rPr lang="it-IT" altLang="it-IT" sz="2000" dirty="0">
                <a:solidFill>
                  <a:srgbClr val="000000"/>
                </a:solidFill>
              </a:rPr>
              <a:t> 1,200 mg </a:t>
            </a:r>
            <a:r>
              <a:rPr lang="it-IT" altLang="it-IT" sz="2000" dirty="0" err="1">
                <a:solidFill>
                  <a:srgbClr val="000000"/>
                </a:solidFill>
              </a:rPr>
              <a:t>every</a:t>
            </a:r>
            <a:r>
              <a:rPr lang="it-IT" altLang="it-IT" sz="2000" dirty="0">
                <a:solidFill>
                  <a:srgbClr val="000000"/>
                </a:solidFill>
              </a:rPr>
              <a:t> 2 weeks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>
              <a:solidFill>
                <a:srgbClr val="000000"/>
              </a:solidFill>
            </a:endParaRPr>
          </a:p>
          <a:p>
            <a:pPr>
              <a:buNone/>
            </a:pPr>
            <a:endParaRPr lang="it-IT" sz="2000" dirty="0">
              <a:effectLst/>
            </a:endParaRP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21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A75E9-7635-DBD6-63E6-343583C17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FD07994-1350-0C9A-F462-F21975641165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D35EE9-0F4F-F769-BF89-7F1AA131403B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B29FB9B-3C27-C073-8E2D-06A7056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" y="508510"/>
            <a:ext cx="4070038" cy="837002"/>
          </a:xfrm>
          <a:prstGeom prst="rect">
            <a:avLst/>
          </a:prstGeom>
        </p:spPr>
      </p:pic>
      <p:pic>
        <p:nvPicPr>
          <p:cNvPr id="4" name="Immagine 3" descr="Immagine 3">
            <a:extLst>
              <a:ext uri="{FF2B5EF4-FFF2-40B4-BE49-F238E27FC236}">
                <a16:creationId xmlns:a16="http://schemas.microsoft.com/office/drawing/2014/main" id="{52BD4516-84F1-B3A0-570B-4DEF3D393C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37" r="71057"/>
          <a:stretch>
            <a:fillRect/>
          </a:stretch>
        </p:blipFill>
        <p:spPr>
          <a:xfrm>
            <a:off x="1606817" y="1580342"/>
            <a:ext cx="3379203" cy="41797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FC2A915-7975-9F00-2AEF-921EED855E43}"/>
              </a:ext>
            </a:extLst>
          </p:cNvPr>
          <p:cNvSpPr/>
          <p:nvPr/>
        </p:nvSpPr>
        <p:spPr>
          <a:xfrm>
            <a:off x="276225" y="1345512"/>
            <a:ext cx="2905125" cy="65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3">
            <a:extLst>
              <a:ext uri="{FF2B5EF4-FFF2-40B4-BE49-F238E27FC236}">
                <a16:creationId xmlns:a16="http://schemas.microsoft.com/office/drawing/2014/main" id="{340079D6-445C-A8A4-F498-728AB682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590"/>
          <a:stretch>
            <a:fillRect/>
          </a:stretch>
        </p:blipFill>
        <p:spPr>
          <a:xfrm>
            <a:off x="5098148" y="1580342"/>
            <a:ext cx="5652134" cy="43106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6D461CD-C28F-EB8B-81D4-260009A4CEF2}"/>
              </a:ext>
            </a:extLst>
          </p:cNvPr>
          <p:cNvSpPr/>
          <p:nvPr/>
        </p:nvSpPr>
        <p:spPr>
          <a:xfrm>
            <a:off x="6235589" y="2932387"/>
            <a:ext cx="800342" cy="737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E87E414-6C2B-4ED9-551E-3E77EE08C461}"/>
              </a:ext>
            </a:extLst>
          </p:cNvPr>
          <p:cNvSpPr/>
          <p:nvPr/>
        </p:nvSpPr>
        <p:spPr>
          <a:xfrm>
            <a:off x="8758869" y="2932387"/>
            <a:ext cx="800342" cy="737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2886FD6-7C4B-CAB1-54AB-14CEA916B3FF}"/>
              </a:ext>
            </a:extLst>
          </p:cNvPr>
          <p:cNvSpPr/>
          <p:nvPr/>
        </p:nvSpPr>
        <p:spPr>
          <a:xfrm>
            <a:off x="6224014" y="3670213"/>
            <a:ext cx="800342" cy="737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8863369-D535-3A0B-7F49-DF766C8E70D0}"/>
              </a:ext>
            </a:extLst>
          </p:cNvPr>
          <p:cNvSpPr/>
          <p:nvPr/>
        </p:nvSpPr>
        <p:spPr>
          <a:xfrm>
            <a:off x="8712570" y="3670213"/>
            <a:ext cx="800342" cy="737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37C465-E1A4-CAE1-91EB-3AF8A51D2DA4}"/>
              </a:ext>
            </a:extLst>
          </p:cNvPr>
          <p:cNvSpPr txBox="1"/>
          <p:nvPr/>
        </p:nvSpPr>
        <p:spPr>
          <a:xfrm>
            <a:off x="1658230" y="5890997"/>
            <a:ext cx="7854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/>
              </a:rPr>
              <a:t>What is the best treatment schedule? </a:t>
            </a:r>
            <a:r>
              <a:rPr lang="it-IT" sz="2800" dirty="0">
                <a:solidFill>
                  <a:srgbClr val="FF0000"/>
                </a:solidFill>
              </a:rPr>
              <a:t>Life long???</a:t>
            </a:r>
          </a:p>
        </p:txBody>
      </p:sp>
    </p:spTree>
    <p:extLst>
      <p:ext uri="{BB962C8B-B14F-4D97-AF65-F5344CB8AC3E}">
        <p14:creationId xmlns:p14="http://schemas.microsoft.com/office/powerpoint/2010/main" val="39605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CE9F8-2466-2FC8-75B9-4DF0641B4B34}"/>
              </a:ext>
            </a:extLst>
          </p:cNvPr>
          <p:cNvSpPr txBox="1"/>
          <p:nvPr/>
        </p:nvSpPr>
        <p:spPr>
          <a:xfrm>
            <a:off x="4285753" y="3170562"/>
            <a:ext cx="262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2D01C9-218C-43D7-04AF-34F2446ED57D}"/>
              </a:ext>
            </a:extLst>
          </p:cNvPr>
          <p:cNvSpPr txBox="1"/>
          <p:nvPr/>
        </p:nvSpPr>
        <p:spPr>
          <a:xfrm>
            <a:off x="3993567" y="1573481"/>
            <a:ext cx="17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Complement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abnormalities</a:t>
            </a:r>
          </a:p>
        </p:txBody>
      </p:sp>
      <p:sp>
        <p:nvSpPr>
          <p:cNvPr id="6" name="Freccia a destra 47">
            <a:extLst>
              <a:ext uri="{FF2B5EF4-FFF2-40B4-BE49-F238E27FC236}">
                <a16:creationId xmlns:a16="http://schemas.microsoft.com/office/drawing/2014/main" id="{06ACF320-36C9-6994-7EFC-A1212DB97E95}"/>
              </a:ext>
            </a:extLst>
          </p:cNvPr>
          <p:cNvSpPr/>
          <p:nvPr/>
        </p:nvSpPr>
        <p:spPr>
          <a:xfrm>
            <a:off x="2144307" y="2850606"/>
            <a:ext cx="4170932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ccia a destra 47">
            <a:extLst>
              <a:ext uri="{FF2B5EF4-FFF2-40B4-BE49-F238E27FC236}">
                <a16:creationId xmlns:a16="http://schemas.microsoft.com/office/drawing/2014/main" id="{8AB039C3-47D4-4505-E3C1-D3E45ED96B96}"/>
              </a:ext>
            </a:extLst>
          </p:cNvPr>
          <p:cNvSpPr/>
          <p:nvPr/>
        </p:nvSpPr>
        <p:spPr>
          <a:xfrm>
            <a:off x="2176205" y="3947277"/>
            <a:ext cx="4143092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ccia a destra 47">
            <a:extLst>
              <a:ext uri="{FF2B5EF4-FFF2-40B4-BE49-F238E27FC236}">
                <a16:creationId xmlns:a16="http://schemas.microsoft.com/office/drawing/2014/main" id="{366B432A-988D-071F-502F-64392D27D004}"/>
              </a:ext>
            </a:extLst>
          </p:cNvPr>
          <p:cNvSpPr/>
          <p:nvPr/>
        </p:nvSpPr>
        <p:spPr>
          <a:xfrm>
            <a:off x="2025597" y="4929168"/>
            <a:ext cx="4266527" cy="39617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ccia a destra 47">
            <a:extLst>
              <a:ext uri="{FF2B5EF4-FFF2-40B4-BE49-F238E27FC236}">
                <a16:creationId xmlns:a16="http://schemas.microsoft.com/office/drawing/2014/main" id="{C5173A32-A04D-4C6C-31B9-FB73AAED7B3A}"/>
              </a:ext>
            </a:extLst>
          </p:cNvPr>
          <p:cNvSpPr/>
          <p:nvPr/>
        </p:nvSpPr>
        <p:spPr>
          <a:xfrm>
            <a:off x="3875785" y="1868696"/>
            <a:ext cx="2416339" cy="351116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riangolo rettangolo 28">
            <a:extLst>
              <a:ext uri="{FF2B5EF4-FFF2-40B4-BE49-F238E27FC236}">
                <a16:creationId xmlns:a16="http://schemas.microsoft.com/office/drawing/2014/main" id="{A2083611-A8A5-A467-74BF-A5D2A3C312A5}"/>
              </a:ext>
            </a:extLst>
          </p:cNvPr>
          <p:cNvSpPr/>
          <p:nvPr/>
        </p:nvSpPr>
        <p:spPr>
          <a:xfrm>
            <a:off x="2008559" y="2218492"/>
            <a:ext cx="3162603" cy="2664237"/>
          </a:xfrm>
          <a:prstGeom prst="rtTriangle">
            <a:avLst/>
          </a:prstGeom>
          <a:gradFill flip="none" rotWithShape="1">
            <a:gsLst>
              <a:gs pos="9000">
                <a:srgbClr val="FF6600"/>
              </a:gs>
              <a:gs pos="100000">
                <a:srgbClr val="FFFFFF"/>
              </a:gs>
            </a:gsLst>
            <a:lin ang="1668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riangolo rettangolo 29">
            <a:extLst>
              <a:ext uri="{FF2B5EF4-FFF2-40B4-BE49-F238E27FC236}">
                <a16:creationId xmlns:a16="http://schemas.microsoft.com/office/drawing/2014/main" id="{D65E3A67-24AB-BD21-C792-805749FFCF1E}"/>
              </a:ext>
            </a:extLst>
          </p:cNvPr>
          <p:cNvSpPr/>
          <p:nvPr/>
        </p:nvSpPr>
        <p:spPr>
          <a:xfrm rot="10800000">
            <a:off x="2822257" y="1282910"/>
            <a:ext cx="3162603" cy="2830526"/>
          </a:xfrm>
          <a:prstGeom prst="rtTriangle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339D166-4AB1-82E5-68E9-53A638CF75D0}"/>
              </a:ext>
            </a:extLst>
          </p:cNvPr>
          <p:cNvSpPr txBox="1"/>
          <p:nvPr/>
        </p:nvSpPr>
        <p:spPr>
          <a:xfrm>
            <a:off x="2006367" y="4389020"/>
            <a:ext cx="186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Triggers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4E72E8A-3EE8-2BA7-56EB-42D00B3DBE3F}"/>
              </a:ext>
            </a:extLst>
          </p:cNvPr>
          <p:cNvSpPr txBox="1"/>
          <p:nvPr/>
        </p:nvSpPr>
        <p:spPr>
          <a:xfrm>
            <a:off x="3659761" y="1341928"/>
            <a:ext cx="231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Complement</a:t>
            </a:r>
          </a:p>
          <a:p>
            <a:pPr algn="r"/>
            <a:r>
              <a:rPr lang="en-GB" sz="2400" b="1" dirty="0">
                <a:solidFill>
                  <a:schemeClr val="bg1"/>
                </a:solidFill>
              </a:rPr>
              <a:t>abnormalities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A9B735F-F999-E728-AF09-C72E9A95F32F}"/>
              </a:ext>
            </a:extLst>
          </p:cNvPr>
          <p:cNvSpPr txBox="1"/>
          <p:nvPr/>
        </p:nvSpPr>
        <p:spPr>
          <a:xfrm>
            <a:off x="4207711" y="3204877"/>
            <a:ext cx="37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34" name="Connettore 1 30">
            <a:extLst>
              <a:ext uri="{FF2B5EF4-FFF2-40B4-BE49-F238E27FC236}">
                <a16:creationId xmlns:a16="http://schemas.microsoft.com/office/drawing/2014/main" id="{AF57B856-BB92-AEFB-382E-7DDF87AA8F61}"/>
              </a:ext>
            </a:extLst>
          </p:cNvPr>
          <p:cNvCxnSpPr>
            <a:cxnSpLocks/>
          </p:cNvCxnSpPr>
          <p:nvPr/>
        </p:nvCxnSpPr>
        <p:spPr>
          <a:xfrm>
            <a:off x="2006367" y="1282910"/>
            <a:ext cx="0" cy="404018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1">
            <a:extLst>
              <a:ext uri="{FF2B5EF4-FFF2-40B4-BE49-F238E27FC236}">
                <a16:creationId xmlns:a16="http://schemas.microsoft.com/office/drawing/2014/main" id="{A7A636EE-C49F-1E81-71E5-F1377D4630AF}"/>
              </a:ext>
            </a:extLst>
          </p:cNvPr>
          <p:cNvCxnSpPr>
            <a:cxnSpLocks/>
          </p:cNvCxnSpPr>
          <p:nvPr/>
        </p:nvCxnSpPr>
        <p:spPr>
          <a:xfrm>
            <a:off x="5981467" y="1282910"/>
            <a:ext cx="0" cy="404018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0E2F1C-3DDB-5E0E-EDB2-C26DD1A9A70F}"/>
              </a:ext>
            </a:extLst>
          </p:cNvPr>
          <p:cNvSpPr txBox="1"/>
          <p:nvPr/>
        </p:nvSpPr>
        <p:spPr>
          <a:xfrm>
            <a:off x="8452923" y="1669892"/>
            <a:ext cx="1083209" cy="6463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18/29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62.1%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825310F-39FB-F109-7357-CA668923F13C}"/>
              </a:ext>
            </a:extLst>
          </p:cNvPr>
          <p:cNvSpPr txBox="1"/>
          <p:nvPr/>
        </p:nvSpPr>
        <p:spPr>
          <a:xfrm>
            <a:off x="8463586" y="933223"/>
            <a:ext cx="1061883" cy="523220"/>
          </a:xfrm>
          <a:prstGeom prst="rect">
            <a:avLst/>
          </a:prstGeom>
          <a:solidFill>
            <a:srgbClr val="002060">
              <a:alpha val="50000"/>
            </a:srgb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RELAPSE RATE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746F7B5-4D78-8263-D670-46B75845BBBC}"/>
              </a:ext>
            </a:extLst>
          </p:cNvPr>
          <p:cNvSpPr txBox="1"/>
          <p:nvPr/>
        </p:nvSpPr>
        <p:spPr>
          <a:xfrm>
            <a:off x="8472015" y="2697410"/>
            <a:ext cx="1045024" cy="6463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2/11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18.2%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89EA936-24A6-5C08-E3AD-24FF50933E83}"/>
              </a:ext>
            </a:extLst>
          </p:cNvPr>
          <p:cNvSpPr txBox="1"/>
          <p:nvPr/>
        </p:nvSpPr>
        <p:spPr>
          <a:xfrm>
            <a:off x="8472016" y="3800934"/>
            <a:ext cx="1045023" cy="6463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0/23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9D5DD60-22BA-7E98-92A9-B8A5AD105E98}"/>
              </a:ext>
            </a:extLst>
          </p:cNvPr>
          <p:cNvSpPr txBox="1"/>
          <p:nvPr/>
        </p:nvSpPr>
        <p:spPr>
          <a:xfrm>
            <a:off x="8485743" y="4783252"/>
            <a:ext cx="1017569" cy="6463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0/10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CCC572C-9182-3306-F459-E1EB0FF7251E}"/>
              </a:ext>
            </a:extLst>
          </p:cNvPr>
          <p:cNvSpPr txBox="1"/>
          <p:nvPr/>
        </p:nvSpPr>
        <p:spPr>
          <a:xfrm>
            <a:off x="6318412" y="1741754"/>
            <a:ext cx="1805171" cy="55399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rgbClr val="002060"/>
                </a:solidFill>
              </a:rPr>
              <a:t>PRIMARY </a:t>
            </a: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n=95 (38.9%)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C55D3B4-26FF-79E4-3743-C923203B7A89}"/>
              </a:ext>
            </a:extLst>
          </p:cNvPr>
          <p:cNvSpPr txBox="1"/>
          <p:nvPr/>
        </p:nvSpPr>
        <p:spPr>
          <a:xfrm>
            <a:off x="6353854" y="2768649"/>
            <a:ext cx="1769729" cy="55399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rgbClr val="002060"/>
                </a:solidFill>
              </a:rPr>
              <a:t>COMBINED</a:t>
            </a: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n=47 (19.3%)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8A9C888-9799-D98C-2793-12144F261808}"/>
              </a:ext>
            </a:extLst>
          </p:cNvPr>
          <p:cNvSpPr txBox="1"/>
          <p:nvPr/>
        </p:nvSpPr>
        <p:spPr>
          <a:xfrm>
            <a:off x="6378663" y="3846344"/>
            <a:ext cx="1744920" cy="55399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rgbClr val="002060"/>
                </a:solidFill>
              </a:rPr>
              <a:t>SECONDARY</a:t>
            </a: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n=54 (22.1%)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66569D5-CCF1-A402-EA5D-5FB8EA3ACE8E}"/>
              </a:ext>
            </a:extLst>
          </p:cNvPr>
          <p:cNvSpPr txBox="1"/>
          <p:nvPr/>
        </p:nvSpPr>
        <p:spPr>
          <a:xfrm>
            <a:off x="6387228" y="4822439"/>
            <a:ext cx="1723655" cy="55399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500" b="1" dirty="0">
                <a:solidFill>
                  <a:srgbClr val="002060"/>
                </a:solidFill>
              </a:rPr>
              <a:t>IDIOPATHIC </a:t>
            </a:r>
          </a:p>
          <a:p>
            <a:pPr algn="ctr"/>
            <a:r>
              <a:rPr lang="en-GB" sz="1500" b="1" dirty="0">
                <a:solidFill>
                  <a:srgbClr val="002060"/>
                </a:solidFill>
              </a:rPr>
              <a:t>n=37 (15.2%)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1968241-690F-8D67-8496-F00E8EB16670}"/>
              </a:ext>
            </a:extLst>
          </p:cNvPr>
          <p:cNvSpPr txBox="1"/>
          <p:nvPr/>
        </p:nvSpPr>
        <p:spPr>
          <a:xfrm>
            <a:off x="427291" y="5871541"/>
            <a:ext cx="1225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*Triggers defined as an acute or chronic condition that is thought to have contributed to the cause of disease.</a:t>
            </a:r>
            <a:br>
              <a:rPr lang="en-GB" sz="2000" dirty="0">
                <a:solidFill>
                  <a:schemeClr val="accent1"/>
                </a:solidFill>
              </a:rPr>
            </a:br>
            <a:endParaRPr lang="it-IT" sz="2000" dirty="0">
              <a:solidFill>
                <a:schemeClr val="accent1"/>
              </a:solidFill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4166F5B8-5989-2408-61E8-C3699AEB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6" y="419368"/>
            <a:ext cx="4070038" cy="837002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ACCD581-FF1C-EA0A-28A6-8DC6873ACA4A}"/>
              </a:ext>
            </a:extLst>
          </p:cNvPr>
          <p:cNvSpPr txBox="1"/>
          <p:nvPr/>
        </p:nvSpPr>
        <p:spPr>
          <a:xfrm>
            <a:off x="3045152" y="453226"/>
            <a:ext cx="6101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2298FF"/>
                </a:solidFill>
                <a:latin typeface="Calibrì"/>
              </a:rPr>
              <a:t>Discontinuation</a:t>
            </a:r>
            <a:endParaRPr lang="it-IT" sz="2800" b="1" dirty="0">
              <a:solidFill>
                <a:srgbClr val="2298FF"/>
              </a:solidFill>
              <a:latin typeface="Calibrì"/>
            </a:endParaRPr>
          </a:p>
        </p:txBody>
      </p:sp>
      <p:sp>
        <p:nvSpPr>
          <p:cNvPr id="2" name="Ovale 12">
            <a:extLst>
              <a:ext uri="{FF2B5EF4-FFF2-40B4-BE49-F238E27FC236}">
                <a16:creationId xmlns:a16="http://schemas.microsoft.com/office/drawing/2014/main" id="{FA83B4F4-A0A3-7E9D-4A4A-233A94BD9438}"/>
              </a:ext>
            </a:extLst>
          </p:cNvPr>
          <p:cNvSpPr/>
          <p:nvPr/>
        </p:nvSpPr>
        <p:spPr>
          <a:xfrm>
            <a:off x="8392134" y="3730781"/>
            <a:ext cx="1204958" cy="794759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e 12">
            <a:extLst>
              <a:ext uri="{FF2B5EF4-FFF2-40B4-BE49-F238E27FC236}">
                <a16:creationId xmlns:a16="http://schemas.microsoft.com/office/drawing/2014/main" id="{C78D791E-068E-FC53-A174-5CEDC7B26532}"/>
              </a:ext>
            </a:extLst>
          </p:cNvPr>
          <p:cNvSpPr/>
          <p:nvPr/>
        </p:nvSpPr>
        <p:spPr>
          <a:xfrm>
            <a:off x="8392134" y="4706141"/>
            <a:ext cx="1204958" cy="794759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2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93B70-ECE3-2E5F-3D5D-C46CAFFF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56D1246-7B20-F237-05E6-C63904033140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CF2C57B-3237-081D-E157-7EA391AB0B90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08" name="Immagine 707">
            <a:extLst>
              <a:ext uri="{FF2B5EF4-FFF2-40B4-BE49-F238E27FC236}">
                <a16:creationId xmlns:a16="http://schemas.microsoft.com/office/drawing/2014/main" id="{862FD6C5-4DA4-3D9D-A393-29085536B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4" y="505616"/>
            <a:ext cx="6209830" cy="556022"/>
          </a:xfrm>
          <a:prstGeom prst="rect">
            <a:avLst/>
          </a:prstGeom>
        </p:spPr>
      </p:pic>
      <p:sp>
        <p:nvSpPr>
          <p:cNvPr id="513" name="Rectangle 592">
            <a:extLst>
              <a:ext uri="{FF2B5EF4-FFF2-40B4-BE49-F238E27FC236}">
                <a16:creationId xmlns:a16="http://schemas.microsoft.com/office/drawing/2014/main" id="{43586169-772A-B0DF-4070-B9D43ACE9CF4}"/>
              </a:ext>
            </a:extLst>
          </p:cNvPr>
          <p:cNvSpPr txBox="1"/>
          <p:nvPr/>
        </p:nvSpPr>
        <p:spPr>
          <a:xfrm>
            <a:off x="7390312" y="5835079"/>
            <a:ext cx="3352841" cy="3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099" tIns="35099" rIns="35099" bIns="35099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rPr dirty="0"/>
              <a:t>Days from last eculizumab infusion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D7D3801-B1CE-B42D-5234-439E2CE3E8FC}"/>
              </a:ext>
            </a:extLst>
          </p:cNvPr>
          <p:cNvGrpSpPr/>
          <p:nvPr/>
        </p:nvGrpSpPr>
        <p:grpSpPr>
          <a:xfrm>
            <a:off x="5358942" y="2152524"/>
            <a:ext cx="6639884" cy="3682555"/>
            <a:chOff x="2939389" y="2422714"/>
            <a:chExt cx="6639884" cy="3682555"/>
          </a:xfrm>
        </p:grpSpPr>
        <p:sp>
          <p:nvSpPr>
            <p:cNvPr id="7" name="Line 1">
              <a:extLst>
                <a:ext uri="{FF2B5EF4-FFF2-40B4-BE49-F238E27FC236}">
                  <a16:creationId xmlns:a16="http://schemas.microsoft.com/office/drawing/2014/main" id="{10955791-D77A-936A-5038-F5FE1331370F}"/>
                </a:ext>
              </a:extLst>
            </p:cNvPr>
            <p:cNvSpPr/>
            <p:nvPr/>
          </p:nvSpPr>
          <p:spPr>
            <a:xfrm>
              <a:off x="4028986" y="5665181"/>
              <a:ext cx="5398295" cy="1191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6EBFE9A-47C3-214A-56E5-E4C61B289EC9}"/>
                </a:ext>
              </a:extLst>
            </p:cNvPr>
            <p:cNvSpPr/>
            <p:nvPr/>
          </p:nvSpPr>
          <p:spPr>
            <a:xfrm>
              <a:off x="4028985" y="3021993"/>
              <a:ext cx="1192" cy="2643189"/>
            </a:xfrm>
            <a:prstGeom prst="line">
              <a:avLst/>
            </a:prstGeom>
            <a:ln w="12700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BFC40B2-A6D5-C30A-5855-C1881D56FCB6}"/>
                </a:ext>
              </a:extLst>
            </p:cNvPr>
            <p:cNvSpPr/>
            <p:nvPr/>
          </p:nvSpPr>
          <p:spPr>
            <a:xfrm>
              <a:off x="5605374" y="54211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9D22ADD0-F5EB-EEBB-48AA-14A4ED3A1494}"/>
                </a:ext>
              </a:extLst>
            </p:cNvPr>
            <p:cNvSpPr/>
            <p:nvPr/>
          </p:nvSpPr>
          <p:spPr>
            <a:xfrm>
              <a:off x="5389871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E2102FBC-BEEC-640E-17A9-6345DF7B04EE}"/>
                </a:ext>
              </a:extLst>
            </p:cNvPr>
            <p:cNvSpPr/>
            <p:nvPr/>
          </p:nvSpPr>
          <p:spPr>
            <a:xfrm>
              <a:off x="6360230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EE61150E-057D-4734-DE74-89E2DAE97474}"/>
                </a:ext>
              </a:extLst>
            </p:cNvPr>
            <p:cNvSpPr/>
            <p:nvPr/>
          </p:nvSpPr>
          <p:spPr>
            <a:xfrm>
              <a:off x="5605374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7E1A5F36-0256-537B-40D5-0ACE9B5DE656}"/>
                </a:ext>
              </a:extLst>
            </p:cNvPr>
            <p:cNvSpPr/>
            <p:nvPr/>
          </p:nvSpPr>
          <p:spPr>
            <a:xfrm>
              <a:off x="5227946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60BCA3-E5A3-3537-1675-238041C95120}"/>
                </a:ext>
              </a:extLst>
            </p:cNvPr>
            <p:cNvSpPr/>
            <p:nvPr/>
          </p:nvSpPr>
          <p:spPr>
            <a:xfrm>
              <a:off x="5754202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5A491802-5679-D9F7-9FB9-4C3833448895}"/>
                </a:ext>
              </a:extLst>
            </p:cNvPr>
            <p:cNvSpPr/>
            <p:nvPr/>
          </p:nvSpPr>
          <p:spPr>
            <a:xfrm>
              <a:off x="6145916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637D326D-D7F9-D240-78E5-28D3A70030FB}"/>
                </a:ext>
              </a:extLst>
            </p:cNvPr>
            <p:cNvSpPr/>
            <p:nvPr/>
          </p:nvSpPr>
          <p:spPr>
            <a:xfrm>
              <a:off x="6092338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92DC5F3F-8F59-B9CF-2164-0EADE7A454D1}"/>
                </a:ext>
              </a:extLst>
            </p:cNvPr>
            <p:cNvSpPr/>
            <p:nvPr/>
          </p:nvSpPr>
          <p:spPr>
            <a:xfrm>
              <a:off x="6037571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7866BE63-C750-77F0-2081-2147177443BE}"/>
                </a:ext>
              </a:extLst>
            </p:cNvPr>
            <p:cNvSpPr/>
            <p:nvPr/>
          </p:nvSpPr>
          <p:spPr>
            <a:xfrm>
              <a:off x="5983991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2D1FCCC0-D87C-66FE-ACAE-26A7C4F46FE3}"/>
                </a:ext>
              </a:extLst>
            </p:cNvPr>
            <p:cNvSpPr/>
            <p:nvPr/>
          </p:nvSpPr>
          <p:spPr>
            <a:xfrm>
              <a:off x="5767299" y="54211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3EBEB131-C08F-44F5-EF3F-82A82538C7AA}"/>
                </a:ext>
              </a:extLst>
            </p:cNvPr>
            <p:cNvSpPr/>
            <p:nvPr/>
          </p:nvSpPr>
          <p:spPr>
            <a:xfrm>
              <a:off x="5660141" y="54211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690A7E84-B8E0-80F6-D656-BDED7B961BDC}"/>
                </a:ext>
              </a:extLst>
            </p:cNvPr>
            <p:cNvSpPr/>
            <p:nvPr/>
          </p:nvSpPr>
          <p:spPr>
            <a:xfrm>
              <a:off x="5227946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9AFA01C1-89F8-8225-11C7-DB301B5DF34D}"/>
                </a:ext>
              </a:extLst>
            </p:cNvPr>
            <p:cNvSpPr/>
            <p:nvPr/>
          </p:nvSpPr>
          <p:spPr>
            <a:xfrm>
              <a:off x="5281524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B6FC48AD-6F4A-CA38-C28B-C2FDD46C016F}"/>
                </a:ext>
              </a:extLst>
            </p:cNvPr>
            <p:cNvSpPr/>
            <p:nvPr/>
          </p:nvSpPr>
          <p:spPr>
            <a:xfrm>
              <a:off x="5389871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C5E41E57-084F-E85A-46BC-265450EBB9C6}"/>
                </a:ext>
              </a:extLst>
            </p:cNvPr>
            <p:cNvSpPr/>
            <p:nvPr/>
          </p:nvSpPr>
          <p:spPr>
            <a:xfrm>
              <a:off x="549821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0DA314D5-78C0-0DAA-FE8D-1B5AB86476FF}"/>
                </a:ext>
              </a:extLst>
            </p:cNvPr>
            <p:cNvSpPr/>
            <p:nvPr/>
          </p:nvSpPr>
          <p:spPr>
            <a:xfrm>
              <a:off x="5443449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3379DAE2-1DD1-10B9-2D27-8B379EB3AFC3}"/>
                </a:ext>
              </a:extLst>
            </p:cNvPr>
            <p:cNvSpPr/>
            <p:nvPr/>
          </p:nvSpPr>
          <p:spPr>
            <a:xfrm>
              <a:off x="5930413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D71891B3-15CB-C825-279B-6B5E2158F643}"/>
                </a:ext>
              </a:extLst>
            </p:cNvPr>
            <p:cNvSpPr/>
            <p:nvPr/>
          </p:nvSpPr>
          <p:spPr>
            <a:xfrm>
              <a:off x="5875646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D44564B7-5790-5B54-C283-49C442FA5E4E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4D0A0C21-4753-68BC-89D8-DFADD3D87AEF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6169778F-C6E4-AA8A-25FE-6AD9EA13ED23}"/>
                </a:ext>
              </a:extLst>
            </p:cNvPr>
            <p:cNvSpPr/>
            <p:nvPr/>
          </p:nvSpPr>
          <p:spPr>
            <a:xfrm>
              <a:off x="8443824" y="43245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D7875420-37EC-E3BB-A602-F43C47B89326}"/>
                </a:ext>
              </a:extLst>
            </p:cNvPr>
            <p:cNvSpPr/>
            <p:nvPr/>
          </p:nvSpPr>
          <p:spPr>
            <a:xfrm>
              <a:off x="4349263" y="40316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57CF3907-C334-C084-9A08-4AFD3FBACCE9}"/>
                </a:ext>
              </a:extLst>
            </p:cNvPr>
            <p:cNvSpPr/>
            <p:nvPr/>
          </p:nvSpPr>
          <p:spPr>
            <a:xfrm>
              <a:off x="4393316" y="36935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000B5161-37B9-6D80-A29F-F723925D5077}"/>
                </a:ext>
              </a:extLst>
            </p:cNvPr>
            <p:cNvSpPr/>
            <p:nvPr/>
          </p:nvSpPr>
          <p:spPr>
            <a:xfrm>
              <a:off x="4231391" y="417928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38CB03C1-335F-B923-AC9A-88C1C223C6F3}"/>
                </a:ext>
              </a:extLst>
            </p:cNvPr>
            <p:cNvSpPr/>
            <p:nvPr/>
          </p:nvSpPr>
          <p:spPr>
            <a:xfrm>
              <a:off x="4413557" y="428643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EC34DE4-D481-8DDD-06D2-138625660942}"/>
                </a:ext>
              </a:extLst>
            </p:cNvPr>
            <p:cNvSpPr/>
            <p:nvPr/>
          </p:nvSpPr>
          <p:spPr>
            <a:xfrm>
              <a:off x="5713721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191B1880-CA22-1251-CB39-D84C858E147C}"/>
                </a:ext>
              </a:extLst>
            </p:cNvPr>
            <p:cNvSpPr/>
            <p:nvPr/>
          </p:nvSpPr>
          <p:spPr>
            <a:xfrm>
              <a:off x="6037571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0E3E773B-FEC1-1090-5869-F046BA8D15CE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70CCF38C-C426-150E-543C-A50B14E12F17}"/>
                </a:ext>
              </a:extLst>
            </p:cNvPr>
            <p:cNvSpPr/>
            <p:nvPr/>
          </p:nvSpPr>
          <p:spPr>
            <a:xfrm>
              <a:off x="5767299" y="53675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C9F56698-67FA-98EE-C8FB-8CCD3ADB5909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" name="Oval 48">
              <a:extLst>
                <a:ext uri="{FF2B5EF4-FFF2-40B4-BE49-F238E27FC236}">
                  <a16:creationId xmlns:a16="http://schemas.microsoft.com/office/drawing/2014/main" id="{ECEABF59-1F35-5747-CB75-0470DA24A438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" name="Oval 49">
              <a:extLst>
                <a:ext uri="{FF2B5EF4-FFF2-40B4-BE49-F238E27FC236}">
                  <a16:creationId xmlns:a16="http://schemas.microsoft.com/office/drawing/2014/main" id="{18FD7902-28CD-0210-88FE-8E12DCFE878C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" name="Oval 50">
              <a:extLst>
                <a:ext uri="{FF2B5EF4-FFF2-40B4-BE49-F238E27FC236}">
                  <a16:creationId xmlns:a16="http://schemas.microsoft.com/office/drawing/2014/main" id="{F8C98C34-E635-F653-DDDE-30B072EE48B1}"/>
                </a:ext>
              </a:extLst>
            </p:cNvPr>
            <p:cNvSpPr/>
            <p:nvPr/>
          </p:nvSpPr>
          <p:spPr>
            <a:xfrm>
              <a:off x="8441441" y="55270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" name="Oval 51">
              <a:extLst>
                <a:ext uri="{FF2B5EF4-FFF2-40B4-BE49-F238E27FC236}">
                  <a16:creationId xmlns:a16="http://schemas.microsoft.com/office/drawing/2014/main" id="{12EA9FE4-FCDA-CF55-5744-3EC8AC37B4ED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1" name="Oval 52">
              <a:extLst>
                <a:ext uri="{FF2B5EF4-FFF2-40B4-BE49-F238E27FC236}">
                  <a16:creationId xmlns:a16="http://schemas.microsoft.com/office/drawing/2014/main" id="{7097038E-66EE-8A13-CEC5-AC3310332AC1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2" name="Oval 53">
              <a:extLst>
                <a:ext uri="{FF2B5EF4-FFF2-40B4-BE49-F238E27FC236}">
                  <a16:creationId xmlns:a16="http://schemas.microsoft.com/office/drawing/2014/main" id="{082FFDB6-1452-0342-ADEA-4294B4A1737D}"/>
                </a:ext>
              </a:extLst>
            </p:cNvPr>
            <p:cNvSpPr/>
            <p:nvPr/>
          </p:nvSpPr>
          <p:spPr>
            <a:xfrm>
              <a:off x="8497401" y="54758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" name="Oval 54">
              <a:extLst>
                <a:ext uri="{FF2B5EF4-FFF2-40B4-BE49-F238E27FC236}">
                  <a16:creationId xmlns:a16="http://schemas.microsoft.com/office/drawing/2014/main" id="{EC5B8941-B0F7-8387-5116-4699A329D2E5}"/>
                </a:ext>
              </a:extLst>
            </p:cNvPr>
            <p:cNvSpPr/>
            <p:nvPr/>
          </p:nvSpPr>
          <p:spPr>
            <a:xfrm>
              <a:off x="8714096" y="51698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23A433A5-8B24-5900-EFCE-043FAA8ABB10}"/>
                </a:ext>
              </a:extLst>
            </p:cNvPr>
            <p:cNvSpPr/>
            <p:nvPr/>
          </p:nvSpPr>
          <p:spPr>
            <a:xfrm>
              <a:off x="8497401" y="43078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C41E7D7-6C02-5482-E3FC-068F77070644}"/>
                </a:ext>
              </a:extLst>
            </p:cNvPr>
            <p:cNvSpPr/>
            <p:nvPr/>
          </p:nvSpPr>
          <p:spPr>
            <a:xfrm>
              <a:off x="8390246" y="4281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D7A9951D-A60C-D168-5140-40001C4B4BC9}"/>
                </a:ext>
              </a:extLst>
            </p:cNvPr>
            <p:cNvSpPr/>
            <p:nvPr/>
          </p:nvSpPr>
          <p:spPr>
            <a:xfrm>
              <a:off x="8335476" y="44221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28AB6C48-9926-496D-3EF0-DD0FE437726A}"/>
                </a:ext>
              </a:extLst>
            </p:cNvPr>
            <p:cNvSpPr/>
            <p:nvPr/>
          </p:nvSpPr>
          <p:spPr>
            <a:xfrm>
              <a:off x="8552171" y="40316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642674F5-CFBF-DC61-0046-4C74D0AFC5CB}"/>
                </a:ext>
              </a:extLst>
            </p:cNvPr>
            <p:cNvSpPr/>
            <p:nvPr/>
          </p:nvSpPr>
          <p:spPr>
            <a:xfrm>
              <a:off x="8741480" y="421857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DF2D1061-DC9A-D156-7995-D843082504EA}"/>
                </a:ext>
              </a:extLst>
            </p:cNvPr>
            <p:cNvSpPr/>
            <p:nvPr/>
          </p:nvSpPr>
          <p:spPr>
            <a:xfrm>
              <a:off x="8714096" y="43197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72F05CD6-DCB6-1607-6E05-B7E9644FAE67}"/>
                </a:ext>
              </a:extLst>
            </p:cNvPr>
            <p:cNvSpPr/>
            <p:nvPr/>
          </p:nvSpPr>
          <p:spPr>
            <a:xfrm>
              <a:off x="8595032" y="33684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27B2101A-CCCA-FA19-9304-9D2B07FE86CE}"/>
                </a:ext>
              </a:extLst>
            </p:cNvPr>
            <p:cNvSpPr/>
            <p:nvPr/>
          </p:nvSpPr>
          <p:spPr>
            <a:xfrm>
              <a:off x="8714096" y="43197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CF039B81-5463-875C-D85C-CA1DD3D670FC}"/>
                </a:ext>
              </a:extLst>
            </p:cNvPr>
            <p:cNvSpPr/>
            <p:nvPr/>
          </p:nvSpPr>
          <p:spPr>
            <a:xfrm>
              <a:off x="8335476" y="43031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98D5C4CB-BB0B-B72B-6FFF-39391A36F453}"/>
                </a:ext>
              </a:extLst>
            </p:cNvPr>
            <p:cNvSpPr/>
            <p:nvPr/>
          </p:nvSpPr>
          <p:spPr>
            <a:xfrm>
              <a:off x="8659326" y="40149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8AD6CCB4-4CED-F6A7-8DC6-022CCD50E67E}"/>
                </a:ext>
              </a:extLst>
            </p:cNvPr>
            <p:cNvSpPr/>
            <p:nvPr/>
          </p:nvSpPr>
          <p:spPr>
            <a:xfrm>
              <a:off x="8605749" y="48103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D1DC0F31-2EF0-269C-28A2-252859511878}"/>
                </a:ext>
              </a:extLst>
            </p:cNvPr>
            <p:cNvSpPr/>
            <p:nvPr/>
          </p:nvSpPr>
          <p:spPr>
            <a:xfrm>
              <a:off x="8443824" y="46436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B90CB359-5A80-523C-22B9-2A84900F4539}"/>
                </a:ext>
              </a:extLst>
            </p:cNvPr>
            <p:cNvSpPr/>
            <p:nvPr/>
          </p:nvSpPr>
          <p:spPr>
            <a:xfrm>
              <a:off x="8335476" y="49198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" name="Oval 69">
              <a:extLst>
                <a:ext uri="{FF2B5EF4-FFF2-40B4-BE49-F238E27FC236}">
                  <a16:creationId xmlns:a16="http://schemas.microsoft.com/office/drawing/2014/main" id="{08697E22-A915-B652-70D1-51FCF1A62D77}"/>
                </a:ext>
              </a:extLst>
            </p:cNvPr>
            <p:cNvSpPr/>
            <p:nvPr/>
          </p:nvSpPr>
          <p:spPr>
            <a:xfrm>
              <a:off x="8659326" y="45233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" name="Oval 70">
              <a:extLst>
                <a:ext uri="{FF2B5EF4-FFF2-40B4-BE49-F238E27FC236}">
                  <a16:creationId xmlns:a16="http://schemas.microsoft.com/office/drawing/2014/main" id="{9F971574-7849-74F4-512A-2EE51A0C8368}"/>
                </a:ext>
              </a:extLst>
            </p:cNvPr>
            <p:cNvSpPr/>
            <p:nvPr/>
          </p:nvSpPr>
          <p:spPr>
            <a:xfrm>
              <a:off x="8443824" y="46436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C484A655-4F4A-4A3E-5D35-25B02CEAD259}"/>
                </a:ext>
              </a:extLst>
            </p:cNvPr>
            <p:cNvSpPr/>
            <p:nvPr/>
          </p:nvSpPr>
          <p:spPr>
            <a:xfrm>
              <a:off x="8605749" y="433763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F9C5A9B4-279E-5D82-7131-83486723DEB2}"/>
                </a:ext>
              </a:extLst>
            </p:cNvPr>
            <p:cNvSpPr/>
            <p:nvPr/>
          </p:nvSpPr>
          <p:spPr>
            <a:xfrm>
              <a:off x="8335476" y="44221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BEC60838-46FA-D357-84CC-3973AF7AEAC4}"/>
                </a:ext>
              </a:extLst>
            </p:cNvPr>
            <p:cNvSpPr/>
            <p:nvPr/>
          </p:nvSpPr>
          <p:spPr>
            <a:xfrm>
              <a:off x="8390246" y="50889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2" name="Oval 74">
              <a:extLst>
                <a:ext uri="{FF2B5EF4-FFF2-40B4-BE49-F238E27FC236}">
                  <a16:creationId xmlns:a16="http://schemas.microsoft.com/office/drawing/2014/main" id="{C6EC00F8-6438-7A3A-AD66-6AFE1C4A72B5}"/>
                </a:ext>
              </a:extLst>
            </p:cNvPr>
            <p:cNvSpPr/>
            <p:nvPr/>
          </p:nvSpPr>
          <p:spPr>
            <a:xfrm>
              <a:off x="8659326" y="43031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3" name="Oval 75">
              <a:extLst>
                <a:ext uri="{FF2B5EF4-FFF2-40B4-BE49-F238E27FC236}">
                  <a16:creationId xmlns:a16="http://schemas.microsoft.com/office/drawing/2014/main" id="{7C26B415-962E-687A-A929-5F258B65DFA6}"/>
                </a:ext>
              </a:extLst>
            </p:cNvPr>
            <p:cNvSpPr/>
            <p:nvPr/>
          </p:nvSpPr>
          <p:spPr>
            <a:xfrm>
              <a:off x="4474280" y="418999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4" name="Oval 80">
              <a:extLst>
                <a:ext uri="{FF2B5EF4-FFF2-40B4-BE49-F238E27FC236}">
                  <a16:creationId xmlns:a16="http://schemas.microsoft.com/office/drawing/2014/main" id="{57D31437-7093-0834-2E44-34E203520A7A}"/>
                </a:ext>
              </a:extLst>
            </p:cNvPr>
            <p:cNvSpPr/>
            <p:nvPr/>
          </p:nvSpPr>
          <p:spPr>
            <a:xfrm>
              <a:off x="6226880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5" name="Oval 81">
              <a:extLst>
                <a:ext uri="{FF2B5EF4-FFF2-40B4-BE49-F238E27FC236}">
                  <a16:creationId xmlns:a16="http://schemas.microsoft.com/office/drawing/2014/main" id="{FFD9B5AE-8245-01D1-D486-45BB9DE40AE7}"/>
                </a:ext>
              </a:extLst>
            </p:cNvPr>
            <p:cNvSpPr/>
            <p:nvPr/>
          </p:nvSpPr>
          <p:spPr>
            <a:xfrm>
              <a:off x="5336291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6" name="Oval 82">
              <a:extLst>
                <a:ext uri="{FF2B5EF4-FFF2-40B4-BE49-F238E27FC236}">
                  <a16:creationId xmlns:a16="http://schemas.microsoft.com/office/drawing/2014/main" id="{65C39321-9539-BB35-E554-0C3CE865CBAC}"/>
                </a:ext>
              </a:extLst>
            </p:cNvPr>
            <p:cNvSpPr/>
            <p:nvPr/>
          </p:nvSpPr>
          <p:spPr>
            <a:xfrm>
              <a:off x="5174366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7" name="Oval 83">
              <a:extLst>
                <a:ext uri="{FF2B5EF4-FFF2-40B4-BE49-F238E27FC236}">
                  <a16:creationId xmlns:a16="http://schemas.microsoft.com/office/drawing/2014/main" id="{F0A7D336-375B-6692-210F-65C5DC66B895}"/>
                </a:ext>
              </a:extLst>
            </p:cNvPr>
            <p:cNvSpPr/>
            <p:nvPr/>
          </p:nvSpPr>
          <p:spPr>
            <a:xfrm>
              <a:off x="6280457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8" name="Oval 84">
              <a:extLst>
                <a:ext uri="{FF2B5EF4-FFF2-40B4-BE49-F238E27FC236}">
                  <a16:creationId xmlns:a16="http://schemas.microsoft.com/office/drawing/2014/main" id="{C86AFE1B-5BA4-B92F-C850-AD1A9C95FD03}"/>
                </a:ext>
              </a:extLst>
            </p:cNvPr>
            <p:cNvSpPr/>
            <p:nvPr/>
          </p:nvSpPr>
          <p:spPr>
            <a:xfrm>
              <a:off x="5174366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9" name="Oval 85">
              <a:extLst>
                <a:ext uri="{FF2B5EF4-FFF2-40B4-BE49-F238E27FC236}">
                  <a16:creationId xmlns:a16="http://schemas.microsoft.com/office/drawing/2014/main" id="{C6BC1109-7A04-0E2A-A64B-363353AC03C4}"/>
                </a:ext>
              </a:extLst>
            </p:cNvPr>
            <p:cNvSpPr/>
            <p:nvPr/>
          </p:nvSpPr>
          <p:spPr>
            <a:xfrm>
              <a:off x="5327957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446C543F-9B52-BA5A-324C-5CA917124F46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3D27E7D7-D4C3-971E-2919-D93726F4B04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CCBAE2E8-F6E6-C68F-8156-96D367765E1C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49CD5A30-8FCA-B721-BD64-D545B4A100C5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F9E49E73-C7B0-A35A-B5FB-1C828358CBFE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AA28E8AE-144D-EDFA-6BA3-C12B0628BC15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6" name="Oval 92">
              <a:extLst>
                <a:ext uri="{FF2B5EF4-FFF2-40B4-BE49-F238E27FC236}">
                  <a16:creationId xmlns:a16="http://schemas.microsoft.com/office/drawing/2014/main" id="{1F5F1DA3-EEBD-85BE-5810-F66C6EF93F8E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7" name="Oval 93">
              <a:extLst>
                <a:ext uri="{FF2B5EF4-FFF2-40B4-BE49-F238E27FC236}">
                  <a16:creationId xmlns:a16="http://schemas.microsoft.com/office/drawing/2014/main" id="{0D3E99BA-924D-5276-9C15-6FE8445C00A4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8" name="Oval 94">
              <a:extLst>
                <a:ext uri="{FF2B5EF4-FFF2-40B4-BE49-F238E27FC236}">
                  <a16:creationId xmlns:a16="http://schemas.microsoft.com/office/drawing/2014/main" id="{78FCEBE2-A14C-40E4-B575-B46DDD7EC15B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89" name="Oval 95">
              <a:extLst>
                <a:ext uri="{FF2B5EF4-FFF2-40B4-BE49-F238E27FC236}">
                  <a16:creationId xmlns:a16="http://schemas.microsoft.com/office/drawing/2014/main" id="{7DFCA1C3-EB1F-269D-51CD-EA33CBBC5BF8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0" name="Oval 96">
              <a:extLst>
                <a:ext uri="{FF2B5EF4-FFF2-40B4-BE49-F238E27FC236}">
                  <a16:creationId xmlns:a16="http://schemas.microsoft.com/office/drawing/2014/main" id="{552B3855-A48F-E6EA-F7E8-5E4C9CA6C8F8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1" name="Oval 97">
              <a:extLst>
                <a:ext uri="{FF2B5EF4-FFF2-40B4-BE49-F238E27FC236}">
                  <a16:creationId xmlns:a16="http://schemas.microsoft.com/office/drawing/2014/main" id="{0E2BC2F5-EE70-21DD-02E6-8C396B2899DF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2" name="Oval 98">
              <a:extLst>
                <a:ext uri="{FF2B5EF4-FFF2-40B4-BE49-F238E27FC236}">
                  <a16:creationId xmlns:a16="http://schemas.microsoft.com/office/drawing/2014/main" id="{CDDC4A3D-2729-B395-15CA-D37CF760F2FD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3" name="Oval 99">
              <a:extLst>
                <a:ext uri="{FF2B5EF4-FFF2-40B4-BE49-F238E27FC236}">
                  <a16:creationId xmlns:a16="http://schemas.microsoft.com/office/drawing/2014/main" id="{DC5205CD-B758-A928-1FE3-44B908E0E18A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4" name="Oval 100">
              <a:extLst>
                <a:ext uri="{FF2B5EF4-FFF2-40B4-BE49-F238E27FC236}">
                  <a16:creationId xmlns:a16="http://schemas.microsoft.com/office/drawing/2014/main" id="{AB6CE41F-7D10-2D78-47EC-ABC0783F445C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5" name="Oval 101">
              <a:extLst>
                <a:ext uri="{FF2B5EF4-FFF2-40B4-BE49-F238E27FC236}">
                  <a16:creationId xmlns:a16="http://schemas.microsoft.com/office/drawing/2014/main" id="{DB08D085-B0B2-71AC-1E57-C0D119DD5A15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6" name="Oval 102">
              <a:extLst>
                <a:ext uri="{FF2B5EF4-FFF2-40B4-BE49-F238E27FC236}">
                  <a16:creationId xmlns:a16="http://schemas.microsoft.com/office/drawing/2014/main" id="{211950F1-AC72-0931-815C-12D310855E7C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7" name="Oval 103">
              <a:extLst>
                <a:ext uri="{FF2B5EF4-FFF2-40B4-BE49-F238E27FC236}">
                  <a16:creationId xmlns:a16="http://schemas.microsoft.com/office/drawing/2014/main" id="{7CFD0D28-7F5B-585C-AF12-EF3C5DEA19A5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8" name="Oval 104">
              <a:extLst>
                <a:ext uri="{FF2B5EF4-FFF2-40B4-BE49-F238E27FC236}">
                  <a16:creationId xmlns:a16="http://schemas.microsoft.com/office/drawing/2014/main" id="{1643F5DF-8D40-4FB5-FAE7-7BB028A22F1B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99" name="Oval 105">
              <a:extLst>
                <a:ext uri="{FF2B5EF4-FFF2-40B4-BE49-F238E27FC236}">
                  <a16:creationId xmlns:a16="http://schemas.microsoft.com/office/drawing/2014/main" id="{2140977F-7DC2-1E0B-CC13-0D2F22E63EF6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0" name="Oval 106">
              <a:extLst>
                <a:ext uri="{FF2B5EF4-FFF2-40B4-BE49-F238E27FC236}">
                  <a16:creationId xmlns:a16="http://schemas.microsoft.com/office/drawing/2014/main" id="{B6AD55AC-B668-F2B9-49C9-48C285709F91}"/>
                </a:ext>
              </a:extLst>
            </p:cNvPr>
            <p:cNvSpPr/>
            <p:nvPr/>
          </p:nvSpPr>
          <p:spPr>
            <a:xfrm>
              <a:off x="8441441" y="55270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1" name="Oval 107">
              <a:extLst>
                <a:ext uri="{FF2B5EF4-FFF2-40B4-BE49-F238E27FC236}">
                  <a16:creationId xmlns:a16="http://schemas.microsoft.com/office/drawing/2014/main" id="{6F30C72F-BDAF-5326-C21A-45D785983D9C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2" name="Oval 108">
              <a:extLst>
                <a:ext uri="{FF2B5EF4-FFF2-40B4-BE49-F238E27FC236}">
                  <a16:creationId xmlns:a16="http://schemas.microsoft.com/office/drawing/2014/main" id="{372416DE-F7EC-F847-B624-001F55448DFA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3" name="Oval 109">
              <a:extLst>
                <a:ext uri="{FF2B5EF4-FFF2-40B4-BE49-F238E27FC236}">
                  <a16:creationId xmlns:a16="http://schemas.microsoft.com/office/drawing/2014/main" id="{62D4B542-CD2C-C34A-E907-0F978B7C9A6A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4" name="Oval 110">
              <a:extLst>
                <a:ext uri="{FF2B5EF4-FFF2-40B4-BE49-F238E27FC236}">
                  <a16:creationId xmlns:a16="http://schemas.microsoft.com/office/drawing/2014/main" id="{E8DF9336-6D76-67FE-D233-62FEE3B52288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5" name="Oval 111">
              <a:extLst>
                <a:ext uri="{FF2B5EF4-FFF2-40B4-BE49-F238E27FC236}">
                  <a16:creationId xmlns:a16="http://schemas.microsoft.com/office/drawing/2014/main" id="{5C575E19-26CD-3CE3-80DF-FF9C533051C1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6" name="Oval 112">
              <a:extLst>
                <a:ext uri="{FF2B5EF4-FFF2-40B4-BE49-F238E27FC236}">
                  <a16:creationId xmlns:a16="http://schemas.microsoft.com/office/drawing/2014/main" id="{678DE172-7760-0E8A-2AF5-5299B6AA5055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7" name="Oval 113">
              <a:extLst>
                <a:ext uri="{FF2B5EF4-FFF2-40B4-BE49-F238E27FC236}">
                  <a16:creationId xmlns:a16="http://schemas.microsoft.com/office/drawing/2014/main" id="{07F05845-6E19-B694-4253-C48639E304ED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8" name="Oval 114">
              <a:extLst>
                <a:ext uri="{FF2B5EF4-FFF2-40B4-BE49-F238E27FC236}">
                  <a16:creationId xmlns:a16="http://schemas.microsoft.com/office/drawing/2014/main" id="{7A5E8DAC-971D-1F7D-9FAC-77A225537D61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09" name="Oval 115">
              <a:extLst>
                <a:ext uri="{FF2B5EF4-FFF2-40B4-BE49-F238E27FC236}">
                  <a16:creationId xmlns:a16="http://schemas.microsoft.com/office/drawing/2014/main" id="{E209264B-642B-D922-27CD-0E1C0A6E2C72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0" name="Oval 116">
              <a:extLst>
                <a:ext uri="{FF2B5EF4-FFF2-40B4-BE49-F238E27FC236}">
                  <a16:creationId xmlns:a16="http://schemas.microsoft.com/office/drawing/2014/main" id="{BFE890A0-A8E4-B893-5EF4-FEA7E043F7FD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1" name="Oval 117">
              <a:extLst>
                <a:ext uri="{FF2B5EF4-FFF2-40B4-BE49-F238E27FC236}">
                  <a16:creationId xmlns:a16="http://schemas.microsoft.com/office/drawing/2014/main" id="{325E6A6F-AF86-4C67-01B7-F7E302E76ADA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2" name="Oval 118">
              <a:extLst>
                <a:ext uri="{FF2B5EF4-FFF2-40B4-BE49-F238E27FC236}">
                  <a16:creationId xmlns:a16="http://schemas.microsoft.com/office/drawing/2014/main" id="{2F753FB6-D6FF-056A-D875-ADE890AE526E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3" name="Oval 119">
              <a:extLst>
                <a:ext uri="{FF2B5EF4-FFF2-40B4-BE49-F238E27FC236}">
                  <a16:creationId xmlns:a16="http://schemas.microsoft.com/office/drawing/2014/main" id="{B84297DB-904B-9FEE-B987-50E8665E7B33}"/>
                </a:ext>
              </a:extLst>
            </p:cNvPr>
            <p:cNvSpPr/>
            <p:nvPr/>
          </p:nvSpPr>
          <p:spPr>
            <a:xfrm>
              <a:off x="5551796" y="54211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14438A2A-7634-7D43-D165-61466CB221E8}"/>
                </a:ext>
              </a:extLst>
            </p:cNvPr>
            <p:cNvSpPr/>
            <p:nvPr/>
          </p:nvSpPr>
          <p:spPr>
            <a:xfrm>
              <a:off x="7259151" y="374351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5" name="Oval 121">
              <a:extLst>
                <a:ext uri="{FF2B5EF4-FFF2-40B4-BE49-F238E27FC236}">
                  <a16:creationId xmlns:a16="http://schemas.microsoft.com/office/drawing/2014/main" id="{018FCD26-DBBE-5165-2084-EA3DA99EF2DA}"/>
                </a:ext>
              </a:extLst>
            </p:cNvPr>
            <p:cNvSpPr/>
            <p:nvPr/>
          </p:nvSpPr>
          <p:spPr>
            <a:xfrm>
              <a:off x="7273440" y="396615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6" name="Oval 122">
              <a:extLst>
                <a:ext uri="{FF2B5EF4-FFF2-40B4-BE49-F238E27FC236}">
                  <a16:creationId xmlns:a16="http://schemas.microsoft.com/office/drawing/2014/main" id="{35CFEE5E-867F-E732-B244-66DC5C1755DB}"/>
                </a:ext>
              </a:extLst>
            </p:cNvPr>
            <p:cNvSpPr/>
            <p:nvPr/>
          </p:nvSpPr>
          <p:spPr>
            <a:xfrm>
              <a:off x="5767299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7" name="Oval 124">
              <a:extLst>
                <a:ext uri="{FF2B5EF4-FFF2-40B4-BE49-F238E27FC236}">
                  <a16:creationId xmlns:a16="http://schemas.microsoft.com/office/drawing/2014/main" id="{F17A1D36-22C7-5018-23B4-E06085A3D89C}"/>
                </a:ext>
              </a:extLst>
            </p:cNvPr>
            <p:cNvSpPr/>
            <p:nvPr/>
          </p:nvSpPr>
          <p:spPr>
            <a:xfrm>
              <a:off x="5498216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8" name="Oval 125">
              <a:extLst>
                <a:ext uri="{FF2B5EF4-FFF2-40B4-BE49-F238E27FC236}">
                  <a16:creationId xmlns:a16="http://schemas.microsoft.com/office/drawing/2014/main" id="{21B03152-F706-DC99-A52A-7BA641F3C68C}"/>
                </a:ext>
              </a:extLst>
            </p:cNvPr>
            <p:cNvSpPr/>
            <p:nvPr/>
          </p:nvSpPr>
          <p:spPr>
            <a:xfrm>
              <a:off x="5227946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19" name="Oval 127">
              <a:extLst>
                <a:ext uri="{FF2B5EF4-FFF2-40B4-BE49-F238E27FC236}">
                  <a16:creationId xmlns:a16="http://schemas.microsoft.com/office/drawing/2014/main" id="{7C437F19-3E5B-4D37-171F-60500DF65E33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0" name="Oval 129">
              <a:extLst>
                <a:ext uri="{FF2B5EF4-FFF2-40B4-BE49-F238E27FC236}">
                  <a16:creationId xmlns:a16="http://schemas.microsoft.com/office/drawing/2014/main" id="{EC26AEB6-05AF-ADFE-9922-4507291EFFAF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1" name="Oval 131">
              <a:extLst>
                <a:ext uri="{FF2B5EF4-FFF2-40B4-BE49-F238E27FC236}">
                  <a16:creationId xmlns:a16="http://schemas.microsoft.com/office/drawing/2014/main" id="{C641A2B0-2CCB-C279-2C91-920C5364A4B6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2" name="Oval 133">
              <a:extLst>
                <a:ext uri="{FF2B5EF4-FFF2-40B4-BE49-F238E27FC236}">
                  <a16:creationId xmlns:a16="http://schemas.microsoft.com/office/drawing/2014/main" id="{195790B9-1C73-6DEB-EC93-513518A307D5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3" name="Oval 134">
              <a:extLst>
                <a:ext uri="{FF2B5EF4-FFF2-40B4-BE49-F238E27FC236}">
                  <a16:creationId xmlns:a16="http://schemas.microsoft.com/office/drawing/2014/main" id="{99B5CC7C-3A89-23CE-6341-EA423B89A693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4" name="Oval 135">
              <a:extLst>
                <a:ext uri="{FF2B5EF4-FFF2-40B4-BE49-F238E27FC236}">
                  <a16:creationId xmlns:a16="http://schemas.microsoft.com/office/drawing/2014/main" id="{F05914B3-28AA-4E14-ACA0-F4ACDB41DB9D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5" name="Oval 137">
              <a:extLst>
                <a:ext uri="{FF2B5EF4-FFF2-40B4-BE49-F238E27FC236}">
                  <a16:creationId xmlns:a16="http://schemas.microsoft.com/office/drawing/2014/main" id="{A3024846-9F29-21E4-E72F-CE20216B9E76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6" name="Oval 138">
              <a:extLst>
                <a:ext uri="{FF2B5EF4-FFF2-40B4-BE49-F238E27FC236}">
                  <a16:creationId xmlns:a16="http://schemas.microsoft.com/office/drawing/2014/main" id="{0E54C85B-A30A-156B-164F-B6D0FDC82969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7" name="Oval 139">
              <a:extLst>
                <a:ext uri="{FF2B5EF4-FFF2-40B4-BE49-F238E27FC236}">
                  <a16:creationId xmlns:a16="http://schemas.microsoft.com/office/drawing/2014/main" id="{7AD7964E-874E-BBE5-CCBC-35124BB26DD6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8" name="Oval 140">
              <a:extLst>
                <a:ext uri="{FF2B5EF4-FFF2-40B4-BE49-F238E27FC236}">
                  <a16:creationId xmlns:a16="http://schemas.microsoft.com/office/drawing/2014/main" id="{C674BE15-B62E-A9F9-3419-C6AAC26B0F6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29" name="Oval 141">
              <a:extLst>
                <a:ext uri="{FF2B5EF4-FFF2-40B4-BE49-F238E27FC236}">
                  <a16:creationId xmlns:a16="http://schemas.microsoft.com/office/drawing/2014/main" id="{96D92DC0-510F-E6A5-D148-C320958D162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0" name="Oval 142">
              <a:extLst>
                <a:ext uri="{FF2B5EF4-FFF2-40B4-BE49-F238E27FC236}">
                  <a16:creationId xmlns:a16="http://schemas.microsoft.com/office/drawing/2014/main" id="{7FCD9344-6036-DA44-9CE1-10BD495D1C4A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1" name="Oval 143">
              <a:extLst>
                <a:ext uri="{FF2B5EF4-FFF2-40B4-BE49-F238E27FC236}">
                  <a16:creationId xmlns:a16="http://schemas.microsoft.com/office/drawing/2014/main" id="{A7E7C93E-1C89-D4C7-5631-1155598D26C6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2" name="Oval 144">
              <a:extLst>
                <a:ext uri="{FF2B5EF4-FFF2-40B4-BE49-F238E27FC236}">
                  <a16:creationId xmlns:a16="http://schemas.microsoft.com/office/drawing/2014/main" id="{85C8C1EA-9934-ADAB-9BE4-9A1B0CDE0ECB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3" name="Oval 145">
              <a:extLst>
                <a:ext uri="{FF2B5EF4-FFF2-40B4-BE49-F238E27FC236}">
                  <a16:creationId xmlns:a16="http://schemas.microsoft.com/office/drawing/2014/main" id="{13134EE8-8D43-9D71-CF35-760D548399FD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4" name="Oval 146">
              <a:extLst>
                <a:ext uri="{FF2B5EF4-FFF2-40B4-BE49-F238E27FC236}">
                  <a16:creationId xmlns:a16="http://schemas.microsoft.com/office/drawing/2014/main" id="{1CA86EEC-7318-D551-493C-CE4C5E74D6A0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5" name="Oval 147">
              <a:extLst>
                <a:ext uri="{FF2B5EF4-FFF2-40B4-BE49-F238E27FC236}">
                  <a16:creationId xmlns:a16="http://schemas.microsoft.com/office/drawing/2014/main" id="{B76786EC-E61B-7F3C-0ADC-4875FE4278C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6" name="Oval 148">
              <a:extLst>
                <a:ext uri="{FF2B5EF4-FFF2-40B4-BE49-F238E27FC236}">
                  <a16:creationId xmlns:a16="http://schemas.microsoft.com/office/drawing/2014/main" id="{2529EA5A-C1A7-E593-E5FA-C94A0533A3F9}"/>
                </a:ext>
              </a:extLst>
            </p:cNvPr>
            <p:cNvSpPr/>
            <p:nvPr/>
          </p:nvSpPr>
          <p:spPr>
            <a:xfrm>
              <a:off x="6199496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7" name="Oval 149">
              <a:extLst>
                <a:ext uri="{FF2B5EF4-FFF2-40B4-BE49-F238E27FC236}">
                  <a16:creationId xmlns:a16="http://schemas.microsoft.com/office/drawing/2014/main" id="{C64EB61F-C424-FF4C-B72C-AB1F091F40CB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8" name="Oval 150">
              <a:extLst>
                <a:ext uri="{FF2B5EF4-FFF2-40B4-BE49-F238E27FC236}">
                  <a16:creationId xmlns:a16="http://schemas.microsoft.com/office/drawing/2014/main" id="{43BD8B22-6994-326E-71D9-6070962A0BFF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39" name="Oval 151">
              <a:extLst>
                <a:ext uri="{FF2B5EF4-FFF2-40B4-BE49-F238E27FC236}">
                  <a16:creationId xmlns:a16="http://schemas.microsoft.com/office/drawing/2014/main" id="{9628DFDA-519D-5451-C2E9-7C76D4B0A32D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0" name="Oval 152">
              <a:extLst>
                <a:ext uri="{FF2B5EF4-FFF2-40B4-BE49-F238E27FC236}">
                  <a16:creationId xmlns:a16="http://schemas.microsoft.com/office/drawing/2014/main" id="{B581A1CB-4FE4-1B4F-D522-F8F8283D30E2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1" name="Oval 153">
              <a:extLst>
                <a:ext uri="{FF2B5EF4-FFF2-40B4-BE49-F238E27FC236}">
                  <a16:creationId xmlns:a16="http://schemas.microsoft.com/office/drawing/2014/main" id="{DEE16D19-3F04-060C-FB1D-F831A162A80D}"/>
                </a:ext>
              </a:extLst>
            </p:cNvPr>
            <p:cNvSpPr/>
            <p:nvPr/>
          </p:nvSpPr>
          <p:spPr>
            <a:xfrm>
              <a:off x="7093655" y="552706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2" name="Oval 154">
              <a:extLst>
                <a:ext uri="{FF2B5EF4-FFF2-40B4-BE49-F238E27FC236}">
                  <a16:creationId xmlns:a16="http://schemas.microsoft.com/office/drawing/2014/main" id="{83EB183D-A3D7-35CA-749A-03A14F95C7AC}"/>
                </a:ext>
              </a:extLst>
            </p:cNvPr>
            <p:cNvSpPr/>
            <p:nvPr/>
          </p:nvSpPr>
          <p:spPr>
            <a:xfrm>
              <a:off x="7202001" y="55604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3" name="Oval 156">
              <a:extLst>
                <a:ext uri="{FF2B5EF4-FFF2-40B4-BE49-F238E27FC236}">
                  <a16:creationId xmlns:a16="http://schemas.microsoft.com/office/drawing/2014/main" id="{8E4ED9E5-9668-0BC5-4A3F-3DA6A77F4465}"/>
                </a:ext>
              </a:extLst>
            </p:cNvPr>
            <p:cNvSpPr/>
            <p:nvPr/>
          </p:nvSpPr>
          <p:spPr>
            <a:xfrm>
              <a:off x="5822066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4" name="Oval 157">
              <a:extLst>
                <a:ext uri="{FF2B5EF4-FFF2-40B4-BE49-F238E27FC236}">
                  <a16:creationId xmlns:a16="http://schemas.microsoft.com/office/drawing/2014/main" id="{2DBF259A-A001-36C9-6372-1273829F3BE9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5" name="Oval 158">
              <a:extLst>
                <a:ext uri="{FF2B5EF4-FFF2-40B4-BE49-F238E27FC236}">
                  <a16:creationId xmlns:a16="http://schemas.microsoft.com/office/drawing/2014/main" id="{FB60D92A-7D48-9DDC-7A40-843FAC2D119D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6" name="Oval 159">
              <a:extLst>
                <a:ext uri="{FF2B5EF4-FFF2-40B4-BE49-F238E27FC236}">
                  <a16:creationId xmlns:a16="http://schemas.microsoft.com/office/drawing/2014/main" id="{0E09E035-F6C7-B3EE-E1E3-FDBE010CB698}"/>
                </a:ext>
              </a:extLst>
            </p:cNvPr>
            <p:cNvSpPr/>
            <p:nvPr/>
          </p:nvSpPr>
          <p:spPr>
            <a:xfrm>
              <a:off x="5281524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7" name="Oval 160">
              <a:extLst>
                <a:ext uri="{FF2B5EF4-FFF2-40B4-BE49-F238E27FC236}">
                  <a16:creationId xmlns:a16="http://schemas.microsoft.com/office/drawing/2014/main" id="{5BBD38F7-4F36-E41A-8632-EBDB9DE7129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8" name="Oval 161">
              <a:extLst>
                <a:ext uri="{FF2B5EF4-FFF2-40B4-BE49-F238E27FC236}">
                  <a16:creationId xmlns:a16="http://schemas.microsoft.com/office/drawing/2014/main" id="{9EE45566-0E51-DF9D-C0C4-260865A2F69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49" name="Oval 163">
              <a:extLst>
                <a:ext uri="{FF2B5EF4-FFF2-40B4-BE49-F238E27FC236}">
                  <a16:creationId xmlns:a16="http://schemas.microsoft.com/office/drawing/2014/main" id="{66D55CF4-AA16-759F-76EB-597177451645}"/>
                </a:ext>
              </a:extLst>
            </p:cNvPr>
            <p:cNvSpPr/>
            <p:nvPr/>
          </p:nvSpPr>
          <p:spPr>
            <a:xfrm>
              <a:off x="5551796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0" name="Oval 164">
              <a:extLst>
                <a:ext uri="{FF2B5EF4-FFF2-40B4-BE49-F238E27FC236}">
                  <a16:creationId xmlns:a16="http://schemas.microsoft.com/office/drawing/2014/main" id="{8FF0AEA6-D202-27F5-E04C-B20AEF82759D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1" name="Oval 165">
              <a:extLst>
                <a:ext uri="{FF2B5EF4-FFF2-40B4-BE49-F238E27FC236}">
                  <a16:creationId xmlns:a16="http://schemas.microsoft.com/office/drawing/2014/main" id="{058C42DD-DAA0-6ED3-6BCD-96ADA9DC2EF4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2" name="Oval 166">
              <a:extLst>
                <a:ext uri="{FF2B5EF4-FFF2-40B4-BE49-F238E27FC236}">
                  <a16:creationId xmlns:a16="http://schemas.microsoft.com/office/drawing/2014/main" id="{5335D411-8F87-3D98-C223-7E4FA508738D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3" name="Oval 168">
              <a:extLst>
                <a:ext uri="{FF2B5EF4-FFF2-40B4-BE49-F238E27FC236}">
                  <a16:creationId xmlns:a16="http://schemas.microsoft.com/office/drawing/2014/main" id="{E67B234D-28BC-8F70-DCAB-68F39CCC0D96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4" name="Oval 169">
              <a:extLst>
                <a:ext uri="{FF2B5EF4-FFF2-40B4-BE49-F238E27FC236}">
                  <a16:creationId xmlns:a16="http://schemas.microsoft.com/office/drawing/2014/main" id="{AC033F0D-7D84-2DE7-42EF-58FD5F657E90}"/>
                </a:ext>
              </a:extLst>
            </p:cNvPr>
            <p:cNvSpPr/>
            <p:nvPr/>
          </p:nvSpPr>
          <p:spPr>
            <a:xfrm>
              <a:off x="5389871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5" name="Oval 170">
              <a:extLst>
                <a:ext uri="{FF2B5EF4-FFF2-40B4-BE49-F238E27FC236}">
                  <a16:creationId xmlns:a16="http://schemas.microsoft.com/office/drawing/2014/main" id="{7442A07B-C4B7-11A1-B556-61D630BE0047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6" name="Oval 171">
              <a:extLst>
                <a:ext uri="{FF2B5EF4-FFF2-40B4-BE49-F238E27FC236}">
                  <a16:creationId xmlns:a16="http://schemas.microsoft.com/office/drawing/2014/main" id="{776F8860-80A6-F5AC-2875-02B65AAF8F78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7" name="Oval 172">
              <a:extLst>
                <a:ext uri="{FF2B5EF4-FFF2-40B4-BE49-F238E27FC236}">
                  <a16:creationId xmlns:a16="http://schemas.microsoft.com/office/drawing/2014/main" id="{9DDA4955-3457-77DC-6BB8-317732B7C339}"/>
                </a:ext>
              </a:extLst>
            </p:cNvPr>
            <p:cNvSpPr/>
            <p:nvPr/>
          </p:nvSpPr>
          <p:spPr>
            <a:xfrm>
              <a:off x="5605374" y="54211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8" name="Oval 173">
              <a:extLst>
                <a:ext uri="{FF2B5EF4-FFF2-40B4-BE49-F238E27FC236}">
                  <a16:creationId xmlns:a16="http://schemas.microsoft.com/office/drawing/2014/main" id="{2F86984B-83D3-900F-981F-705D3C84711E}"/>
                </a:ext>
              </a:extLst>
            </p:cNvPr>
            <p:cNvSpPr/>
            <p:nvPr/>
          </p:nvSpPr>
          <p:spPr>
            <a:xfrm>
              <a:off x="7248436" y="52032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59" name="Oval 174">
              <a:extLst>
                <a:ext uri="{FF2B5EF4-FFF2-40B4-BE49-F238E27FC236}">
                  <a16:creationId xmlns:a16="http://schemas.microsoft.com/office/drawing/2014/main" id="{4754CCBE-9FDD-C0C3-C9F1-E375E341954E}"/>
                </a:ext>
              </a:extLst>
            </p:cNvPr>
            <p:cNvSpPr/>
            <p:nvPr/>
          </p:nvSpPr>
          <p:spPr>
            <a:xfrm>
              <a:off x="8537882" y="42697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0" name="Oval 175">
              <a:extLst>
                <a:ext uri="{FF2B5EF4-FFF2-40B4-BE49-F238E27FC236}">
                  <a16:creationId xmlns:a16="http://schemas.microsoft.com/office/drawing/2014/main" id="{A7A36E92-FA71-0659-45D2-C802D7220E58}"/>
                </a:ext>
              </a:extLst>
            </p:cNvPr>
            <p:cNvSpPr/>
            <p:nvPr/>
          </p:nvSpPr>
          <p:spPr>
            <a:xfrm>
              <a:off x="7294871" y="52889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1" name="Oval 176">
              <a:extLst>
                <a:ext uri="{FF2B5EF4-FFF2-40B4-BE49-F238E27FC236}">
                  <a16:creationId xmlns:a16="http://schemas.microsoft.com/office/drawing/2014/main" id="{C620B6A0-8053-B7B5-FEFD-C92919BB45F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2" name="Oval 177">
              <a:extLst>
                <a:ext uri="{FF2B5EF4-FFF2-40B4-BE49-F238E27FC236}">
                  <a16:creationId xmlns:a16="http://schemas.microsoft.com/office/drawing/2014/main" id="{C2C507EE-4B13-5F25-3C2E-30E5AFA95F94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3" name="Oval 178">
              <a:extLst>
                <a:ext uri="{FF2B5EF4-FFF2-40B4-BE49-F238E27FC236}">
                  <a16:creationId xmlns:a16="http://schemas.microsoft.com/office/drawing/2014/main" id="{BE7DA125-1784-6E54-CA77-87992DD8442B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4" name="Oval 179">
              <a:extLst>
                <a:ext uri="{FF2B5EF4-FFF2-40B4-BE49-F238E27FC236}">
                  <a16:creationId xmlns:a16="http://schemas.microsoft.com/office/drawing/2014/main" id="{F1D90D0A-3B73-5B6F-9197-1BABEF646F5B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5" name="Oval 180">
              <a:extLst>
                <a:ext uri="{FF2B5EF4-FFF2-40B4-BE49-F238E27FC236}">
                  <a16:creationId xmlns:a16="http://schemas.microsoft.com/office/drawing/2014/main" id="{DF916998-B5D3-D9DE-0BA1-DDA4F7ECEA3C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6" name="Oval 183">
              <a:extLst>
                <a:ext uri="{FF2B5EF4-FFF2-40B4-BE49-F238E27FC236}">
                  <a16:creationId xmlns:a16="http://schemas.microsoft.com/office/drawing/2014/main" id="{DBCB1735-ED76-0278-56CB-930CF1512150}"/>
                </a:ext>
              </a:extLst>
            </p:cNvPr>
            <p:cNvSpPr/>
            <p:nvPr/>
          </p:nvSpPr>
          <p:spPr>
            <a:xfrm>
              <a:off x="6092338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7" name="Oval 184">
              <a:extLst>
                <a:ext uri="{FF2B5EF4-FFF2-40B4-BE49-F238E27FC236}">
                  <a16:creationId xmlns:a16="http://schemas.microsoft.com/office/drawing/2014/main" id="{65B6789F-078B-93E7-B060-6825FFBECE68}"/>
                </a:ext>
              </a:extLst>
            </p:cNvPr>
            <p:cNvSpPr/>
            <p:nvPr/>
          </p:nvSpPr>
          <p:spPr>
            <a:xfrm>
              <a:off x="5660141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8" name="Oval 185">
              <a:extLst>
                <a:ext uri="{FF2B5EF4-FFF2-40B4-BE49-F238E27FC236}">
                  <a16:creationId xmlns:a16="http://schemas.microsoft.com/office/drawing/2014/main" id="{7B449E0F-668A-CF94-5621-0C800E5A86D9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69" name="Oval 186">
              <a:extLst>
                <a:ext uri="{FF2B5EF4-FFF2-40B4-BE49-F238E27FC236}">
                  <a16:creationId xmlns:a16="http://schemas.microsoft.com/office/drawing/2014/main" id="{304A6C42-352F-94A7-D0D1-64478D81A019}"/>
                </a:ext>
              </a:extLst>
            </p:cNvPr>
            <p:cNvSpPr/>
            <p:nvPr/>
          </p:nvSpPr>
          <p:spPr>
            <a:xfrm>
              <a:off x="5455355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0" name="Oval 187">
              <a:extLst>
                <a:ext uri="{FF2B5EF4-FFF2-40B4-BE49-F238E27FC236}">
                  <a16:creationId xmlns:a16="http://schemas.microsoft.com/office/drawing/2014/main" id="{8585ADFE-1D39-F937-9B1E-D3C5D5A1B1D0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1" name="Oval 188">
              <a:extLst>
                <a:ext uri="{FF2B5EF4-FFF2-40B4-BE49-F238E27FC236}">
                  <a16:creationId xmlns:a16="http://schemas.microsoft.com/office/drawing/2014/main" id="{E7F9F7DE-EA77-6F85-012F-267F53673B31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2" name="Oval 189">
              <a:extLst>
                <a:ext uri="{FF2B5EF4-FFF2-40B4-BE49-F238E27FC236}">
                  <a16:creationId xmlns:a16="http://schemas.microsoft.com/office/drawing/2014/main" id="{D4B1E627-08A4-F681-4DF3-5D518D02DA22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3" name="Oval 190">
              <a:extLst>
                <a:ext uri="{FF2B5EF4-FFF2-40B4-BE49-F238E27FC236}">
                  <a16:creationId xmlns:a16="http://schemas.microsoft.com/office/drawing/2014/main" id="{1934CB70-BB88-8727-A78D-BEB21B1E855B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4" name="Oval 191">
              <a:extLst>
                <a:ext uri="{FF2B5EF4-FFF2-40B4-BE49-F238E27FC236}">
                  <a16:creationId xmlns:a16="http://schemas.microsoft.com/office/drawing/2014/main" id="{8CC38DC5-82AA-D520-9EAB-15B060A2F8D9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5" name="Oval 192">
              <a:extLst>
                <a:ext uri="{FF2B5EF4-FFF2-40B4-BE49-F238E27FC236}">
                  <a16:creationId xmlns:a16="http://schemas.microsoft.com/office/drawing/2014/main" id="{0FAA0DE2-F0D8-169F-56BD-270C8D83E0D6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6" name="Oval 193">
              <a:extLst>
                <a:ext uri="{FF2B5EF4-FFF2-40B4-BE49-F238E27FC236}">
                  <a16:creationId xmlns:a16="http://schemas.microsoft.com/office/drawing/2014/main" id="{883A7ED0-D822-A2FA-2655-66B0866DC746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7" name="Oval 194">
              <a:extLst>
                <a:ext uri="{FF2B5EF4-FFF2-40B4-BE49-F238E27FC236}">
                  <a16:creationId xmlns:a16="http://schemas.microsoft.com/office/drawing/2014/main" id="{CC5DA2DE-7F3C-0348-FAFC-B4B639189833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8" name="Oval 195">
              <a:extLst>
                <a:ext uri="{FF2B5EF4-FFF2-40B4-BE49-F238E27FC236}">
                  <a16:creationId xmlns:a16="http://schemas.microsoft.com/office/drawing/2014/main" id="{B82AEC92-4F5C-EA17-ED50-D6680915A85E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79" name="Oval 196">
              <a:extLst>
                <a:ext uri="{FF2B5EF4-FFF2-40B4-BE49-F238E27FC236}">
                  <a16:creationId xmlns:a16="http://schemas.microsoft.com/office/drawing/2014/main" id="{FD04DF8B-E570-A788-670D-9491A088AF3F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0" name="Oval 197">
              <a:extLst>
                <a:ext uri="{FF2B5EF4-FFF2-40B4-BE49-F238E27FC236}">
                  <a16:creationId xmlns:a16="http://schemas.microsoft.com/office/drawing/2014/main" id="{E28AB4EC-2C66-7561-51BF-C23A6CB21EA8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1" name="Oval 198">
              <a:extLst>
                <a:ext uri="{FF2B5EF4-FFF2-40B4-BE49-F238E27FC236}">
                  <a16:creationId xmlns:a16="http://schemas.microsoft.com/office/drawing/2014/main" id="{9549157A-9EE2-099C-467C-4C66BE976FA2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2" name="Oval 199">
              <a:extLst>
                <a:ext uri="{FF2B5EF4-FFF2-40B4-BE49-F238E27FC236}">
                  <a16:creationId xmlns:a16="http://schemas.microsoft.com/office/drawing/2014/main" id="{D5301A74-796B-2C71-F518-CF32A7CC7531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3" name="Oval 200">
              <a:extLst>
                <a:ext uri="{FF2B5EF4-FFF2-40B4-BE49-F238E27FC236}">
                  <a16:creationId xmlns:a16="http://schemas.microsoft.com/office/drawing/2014/main" id="{275FB7C1-2655-ACA8-5131-C5675EE40549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4" name="Oval 201">
              <a:extLst>
                <a:ext uri="{FF2B5EF4-FFF2-40B4-BE49-F238E27FC236}">
                  <a16:creationId xmlns:a16="http://schemas.microsoft.com/office/drawing/2014/main" id="{AB013D7C-B294-1D92-C88A-80E53B722035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5" name="Oval 202">
              <a:extLst>
                <a:ext uri="{FF2B5EF4-FFF2-40B4-BE49-F238E27FC236}">
                  <a16:creationId xmlns:a16="http://schemas.microsoft.com/office/drawing/2014/main" id="{1CEDE7A1-3E94-1E99-E22C-DDA018119052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6" name="Oval 203">
              <a:extLst>
                <a:ext uri="{FF2B5EF4-FFF2-40B4-BE49-F238E27FC236}">
                  <a16:creationId xmlns:a16="http://schemas.microsoft.com/office/drawing/2014/main" id="{C18683B0-D00D-384C-0A89-1200901F8D1A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7" name="Oval 204">
              <a:extLst>
                <a:ext uri="{FF2B5EF4-FFF2-40B4-BE49-F238E27FC236}">
                  <a16:creationId xmlns:a16="http://schemas.microsoft.com/office/drawing/2014/main" id="{7C08AD56-1701-E6C0-07D5-F58B12B3FF61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8" name="Oval 205">
              <a:extLst>
                <a:ext uri="{FF2B5EF4-FFF2-40B4-BE49-F238E27FC236}">
                  <a16:creationId xmlns:a16="http://schemas.microsoft.com/office/drawing/2014/main" id="{A1DC92F6-0960-01DD-43E9-026902EC84F0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89" name="Oval 206">
              <a:extLst>
                <a:ext uri="{FF2B5EF4-FFF2-40B4-BE49-F238E27FC236}">
                  <a16:creationId xmlns:a16="http://schemas.microsoft.com/office/drawing/2014/main" id="{AEFB240C-5CC6-5DA0-D7B2-53C7BEAEF8E9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0" name="Oval 207">
              <a:extLst>
                <a:ext uri="{FF2B5EF4-FFF2-40B4-BE49-F238E27FC236}">
                  <a16:creationId xmlns:a16="http://schemas.microsoft.com/office/drawing/2014/main" id="{3705DFD1-6B3E-D98B-8672-A08AE50A905F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1" name="Oval 208">
              <a:extLst>
                <a:ext uri="{FF2B5EF4-FFF2-40B4-BE49-F238E27FC236}">
                  <a16:creationId xmlns:a16="http://schemas.microsoft.com/office/drawing/2014/main" id="{A4A00B12-2C5C-6507-E8E3-BA895115AFD7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2" name="Oval 209">
              <a:extLst>
                <a:ext uri="{FF2B5EF4-FFF2-40B4-BE49-F238E27FC236}">
                  <a16:creationId xmlns:a16="http://schemas.microsoft.com/office/drawing/2014/main" id="{1F00E6D8-F1B3-5BF6-52C7-28B24EEE0000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3" name="Oval 210">
              <a:extLst>
                <a:ext uri="{FF2B5EF4-FFF2-40B4-BE49-F238E27FC236}">
                  <a16:creationId xmlns:a16="http://schemas.microsoft.com/office/drawing/2014/main" id="{FD8B99D1-4F28-9F31-F127-111D1E265E97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4" name="Oval 211">
              <a:extLst>
                <a:ext uri="{FF2B5EF4-FFF2-40B4-BE49-F238E27FC236}">
                  <a16:creationId xmlns:a16="http://schemas.microsoft.com/office/drawing/2014/main" id="{D06DBDB6-A7DB-A8D2-438E-41AF85E726FA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5" name="Oval 212">
              <a:extLst>
                <a:ext uri="{FF2B5EF4-FFF2-40B4-BE49-F238E27FC236}">
                  <a16:creationId xmlns:a16="http://schemas.microsoft.com/office/drawing/2014/main" id="{39311185-3779-235A-E4C7-393B1A97C36B}"/>
                </a:ext>
              </a:extLst>
            </p:cNvPr>
            <p:cNvSpPr/>
            <p:nvPr/>
          </p:nvSpPr>
          <p:spPr>
            <a:xfrm>
              <a:off x="4471899" y="358515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6" name="Oval 214">
              <a:extLst>
                <a:ext uri="{FF2B5EF4-FFF2-40B4-BE49-F238E27FC236}">
                  <a16:creationId xmlns:a16="http://schemas.microsoft.com/office/drawing/2014/main" id="{6423A777-179A-08F3-8727-9A45D588176F}"/>
                </a:ext>
              </a:extLst>
            </p:cNvPr>
            <p:cNvSpPr/>
            <p:nvPr/>
          </p:nvSpPr>
          <p:spPr>
            <a:xfrm>
              <a:off x="5905411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7" name="Oval 215">
              <a:extLst>
                <a:ext uri="{FF2B5EF4-FFF2-40B4-BE49-F238E27FC236}">
                  <a16:creationId xmlns:a16="http://schemas.microsoft.com/office/drawing/2014/main" id="{CF65D444-98AC-2D3B-6CF1-1B0F45BD65E9}"/>
                </a:ext>
              </a:extLst>
            </p:cNvPr>
            <p:cNvSpPr/>
            <p:nvPr/>
          </p:nvSpPr>
          <p:spPr>
            <a:xfrm>
              <a:off x="7255580" y="41245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8" name="Oval 218">
              <a:extLst>
                <a:ext uri="{FF2B5EF4-FFF2-40B4-BE49-F238E27FC236}">
                  <a16:creationId xmlns:a16="http://schemas.microsoft.com/office/drawing/2014/main" id="{C333E3D2-2AA0-8650-2FFD-0E6F8CD37EA6}"/>
                </a:ext>
              </a:extLst>
            </p:cNvPr>
            <p:cNvSpPr/>
            <p:nvPr/>
          </p:nvSpPr>
          <p:spPr>
            <a:xfrm>
              <a:off x="5336291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199" name="Oval 219">
              <a:extLst>
                <a:ext uri="{FF2B5EF4-FFF2-40B4-BE49-F238E27FC236}">
                  <a16:creationId xmlns:a16="http://schemas.microsoft.com/office/drawing/2014/main" id="{9E559ED9-9EB4-46DD-FC7E-D1CD5D85518E}"/>
                </a:ext>
              </a:extLst>
            </p:cNvPr>
            <p:cNvSpPr/>
            <p:nvPr/>
          </p:nvSpPr>
          <p:spPr>
            <a:xfrm>
              <a:off x="5995899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0" name="Oval 220">
              <a:extLst>
                <a:ext uri="{FF2B5EF4-FFF2-40B4-BE49-F238E27FC236}">
                  <a16:creationId xmlns:a16="http://schemas.microsoft.com/office/drawing/2014/main" id="{C67AC75C-6C86-5636-716A-AF323F870393}"/>
                </a:ext>
              </a:extLst>
            </p:cNvPr>
            <p:cNvSpPr/>
            <p:nvPr/>
          </p:nvSpPr>
          <p:spPr>
            <a:xfrm>
              <a:off x="6064955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1" name="Oval 221">
              <a:extLst>
                <a:ext uri="{FF2B5EF4-FFF2-40B4-BE49-F238E27FC236}">
                  <a16:creationId xmlns:a16="http://schemas.microsoft.com/office/drawing/2014/main" id="{2B6DED3B-52EF-3BFF-B0AE-968D61D74358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2" name="Oval 222">
              <a:extLst>
                <a:ext uri="{FF2B5EF4-FFF2-40B4-BE49-F238E27FC236}">
                  <a16:creationId xmlns:a16="http://schemas.microsoft.com/office/drawing/2014/main" id="{4A0A04BF-4898-6220-A606-B898A3DE0F27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3" name="Oval 223">
              <a:extLst>
                <a:ext uri="{FF2B5EF4-FFF2-40B4-BE49-F238E27FC236}">
                  <a16:creationId xmlns:a16="http://schemas.microsoft.com/office/drawing/2014/main" id="{7D3204CB-49EA-06ED-B6D8-84C3E69211D8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4" name="Oval 224">
              <a:extLst>
                <a:ext uri="{FF2B5EF4-FFF2-40B4-BE49-F238E27FC236}">
                  <a16:creationId xmlns:a16="http://schemas.microsoft.com/office/drawing/2014/main" id="{B626D5CC-5007-B569-9EAC-00AAADBCC474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5" name="Oval 225">
              <a:extLst>
                <a:ext uri="{FF2B5EF4-FFF2-40B4-BE49-F238E27FC236}">
                  <a16:creationId xmlns:a16="http://schemas.microsoft.com/office/drawing/2014/main" id="{E6B2EFE0-DDD1-0CD4-0249-9ACCD966C109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6" name="Oval 226">
              <a:extLst>
                <a:ext uri="{FF2B5EF4-FFF2-40B4-BE49-F238E27FC236}">
                  <a16:creationId xmlns:a16="http://schemas.microsoft.com/office/drawing/2014/main" id="{F8045356-67B2-1FC4-E155-D55EFA61A710}"/>
                </a:ext>
              </a:extLst>
            </p:cNvPr>
            <p:cNvSpPr/>
            <p:nvPr/>
          </p:nvSpPr>
          <p:spPr>
            <a:xfrm>
              <a:off x="4500474" y="387686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7" name="Oval 229">
              <a:extLst>
                <a:ext uri="{FF2B5EF4-FFF2-40B4-BE49-F238E27FC236}">
                  <a16:creationId xmlns:a16="http://schemas.microsoft.com/office/drawing/2014/main" id="{0443F4D8-D7C5-ED38-C4AD-6CA5FA3130B9}"/>
                </a:ext>
              </a:extLst>
            </p:cNvPr>
            <p:cNvSpPr/>
            <p:nvPr/>
          </p:nvSpPr>
          <p:spPr>
            <a:xfrm>
              <a:off x="5930413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8" name="Oval 230">
              <a:extLst>
                <a:ext uri="{FF2B5EF4-FFF2-40B4-BE49-F238E27FC236}">
                  <a16:creationId xmlns:a16="http://schemas.microsoft.com/office/drawing/2014/main" id="{8DB8AC5C-D806-C415-EAB7-852DC8C50C0E}"/>
                </a:ext>
              </a:extLst>
            </p:cNvPr>
            <p:cNvSpPr/>
            <p:nvPr/>
          </p:nvSpPr>
          <p:spPr>
            <a:xfrm>
              <a:off x="5281524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09" name="Oval 231">
              <a:extLst>
                <a:ext uri="{FF2B5EF4-FFF2-40B4-BE49-F238E27FC236}">
                  <a16:creationId xmlns:a16="http://schemas.microsoft.com/office/drawing/2014/main" id="{936A2299-01BB-03BA-3BE3-3C066BD55D2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0" name="Oval 232">
              <a:extLst>
                <a:ext uri="{FF2B5EF4-FFF2-40B4-BE49-F238E27FC236}">
                  <a16:creationId xmlns:a16="http://schemas.microsoft.com/office/drawing/2014/main" id="{DC47AB37-1FF4-D35C-4BBF-F8ADD3467952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1" name="Oval 233">
              <a:extLst>
                <a:ext uri="{FF2B5EF4-FFF2-40B4-BE49-F238E27FC236}">
                  <a16:creationId xmlns:a16="http://schemas.microsoft.com/office/drawing/2014/main" id="{D2CD3073-3F68-E482-16E2-5396AE1182C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2" name="Oval 234">
              <a:extLst>
                <a:ext uri="{FF2B5EF4-FFF2-40B4-BE49-F238E27FC236}">
                  <a16:creationId xmlns:a16="http://schemas.microsoft.com/office/drawing/2014/main" id="{A3AEF374-4C1E-204E-DCBE-BBF619B703CD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3" name="Oval 235">
              <a:extLst>
                <a:ext uri="{FF2B5EF4-FFF2-40B4-BE49-F238E27FC236}">
                  <a16:creationId xmlns:a16="http://schemas.microsoft.com/office/drawing/2014/main" id="{EB60639F-3B91-0C7F-0815-44D4E4B60911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4" name="Oval 236">
              <a:extLst>
                <a:ext uri="{FF2B5EF4-FFF2-40B4-BE49-F238E27FC236}">
                  <a16:creationId xmlns:a16="http://schemas.microsoft.com/office/drawing/2014/main" id="{2F17A6EE-7133-2EB3-A2C8-F49F8BCF48C1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5" name="Oval 237">
              <a:extLst>
                <a:ext uri="{FF2B5EF4-FFF2-40B4-BE49-F238E27FC236}">
                  <a16:creationId xmlns:a16="http://schemas.microsoft.com/office/drawing/2014/main" id="{DB3EEF99-67B7-2EBA-AF33-AB5975FEC1EB}"/>
                </a:ext>
              </a:extLst>
            </p:cNvPr>
            <p:cNvSpPr/>
            <p:nvPr/>
          </p:nvSpPr>
          <p:spPr>
            <a:xfrm>
              <a:off x="8575982" y="5630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6" name="Oval 238">
              <a:extLst>
                <a:ext uri="{FF2B5EF4-FFF2-40B4-BE49-F238E27FC236}">
                  <a16:creationId xmlns:a16="http://schemas.microsoft.com/office/drawing/2014/main" id="{E57C5251-B2F9-4D92-6877-668FA835CB1E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7" name="Oval 239">
              <a:extLst>
                <a:ext uri="{FF2B5EF4-FFF2-40B4-BE49-F238E27FC236}">
                  <a16:creationId xmlns:a16="http://schemas.microsoft.com/office/drawing/2014/main" id="{E0F4AB21-9BF2-D16D-9674-DF4F3CC36A7D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8" name="Oval 240">
              <a:extLst>
                <a:ext uri="{FF2B5EF4-FFF2-40B4-BE49-F238E27FC236}">
                  <a16:creationId xmlns:a16="http://schemas.microsoft.com/office/drawing/2014/main" id="{463A5A1C-B239-ADCB-2BF2-92897B9BD479}"/>
                </a:ext>
              </a:extLst>
            </p:cNvPr>
            <p:cNvSpPr/>
            <p:nvPr/>
          </p:nvSpPr>
          <p:spPr>
            <a:xfrm>
              <a:off x="8333096" y="55604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19" name="Oval 241">
              <a:extLst>
                <a:ext uri="{FF2B5EF4-FFF2-40B4-BE49-F238E27FC236}">
                  <a16:creationId xmlns:a16="http://schemas.microsoft.com/office/drawing/2014/main" id="{75032560-D897-C9CF-37EF-6B04F587CB68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0" name="Oval 242">
              <a:extLst>
                <a:ext uri="{FF2B5EF4-FFF2-40B4-BE49-F238E27FC236}">
                  <a16:creationId xmlns:a16="http://schemas.microsoft.com/office/drawing/2014/main" id="{0EFDABBB-41DE-42D3-4AA1-989DDD4401A0}"/>
                </a:ext>
              </a:extLst>
            </p:cNvPr>
            <p:cNvSpPr/>
            <p:nvPr/>
          </p:nvSpPr>
          <p:spPr>
            <a:xfrm>
              <a:off x="8767674" y="53901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1" name="Oval 243">
              <a:extLst>
                <a:ext uri="{FF2B5EF4-FFF2-40B4-BE49-F238E27FC236}">
                  <a16:creationId xmlns:a16="http://schemas.microsoft.com/office/drawing/2014/main" id="{DBEB7075-B609-4343-5A39-E4D63F888919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2" name="Oval 244">
              <a:extLst>
                <a:ext uri="{FF2B5EF4-FFF2-40B4-BE49-F238E27FC236}">
                  <a16:creationId xmlns:a16="http://schemas.microsoft.com/office/drawing/2014/main" id="{70D2E5CA-9017-33FC-28C0-42404AA8621F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3" name="Oval 245">
              <a:extLst>
                <a:ext uri="{FF2B5EF4-FFF2-40B4-BE49-F238E27FC236}">
                  <a16:creationId xmlns:a16="http://schemas.microsoft.com/office/drawing/2014/main" id="{A2870BC8-344B-1CDF-D5A3-94C43258FEE8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4" name="Oval 246">
              <a:extLst>
                <a:ext uri="{FF2B5EF4-FFF2-40B4-BE49-F238E27FC236}">
                  <a16:creationId xmlns:a16="http://schemas.microsoft.com/office/drawing/2014/main" id="{EC506F0F-6C26-1EAE-CD30-EE6C6B56CEDC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5" name="Oval 247">
              <a:extLst>
                <a:ext uri="{FF2B5EF4-FFF2-40B4-BE49-F238E27FC236}">
                  <a16:creationId xmlns:a16="http://schemas.microsoft.com/office/drawing/2014/main" id="{0834BB64-1A67-545D-C0F4-A0BFBBD78688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6" name="Oval 248">
              <a:extLst>
                <a:ext uri="{FF2B5EF4-FFF2-40B4-BE49-F238E27FC236}">
                  <a16:creationId xmlns:a16="http://schemas.microsoft.com/office/drawing/2014/main" id="{7F6B8AE6-D3A1-C622-6130-566E2D8021F1}"/>
                </a:ext>
              </a:extLst>
            </p:cNvPr>
            <p:cNvSpPr/>
            <p:nvPr/>
          </p:nvSpPr>
          <p:spPr>
            <a:xfrm>
              <a:off x="8333096" y="55604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7" name="Oval 249">
              <a:extLst>
                <a:ext uri="{FF2B5EF4-FFF2-40B4-BE49-F238E27FC236}">
                  <a16:creationId xmlns:a16="http://schemas.microsoft.com/office/drawing/2014/main" id="{23C5623C-F14F-DD5F-DF2A-964678B86621}"/>
                </a:ext>
              </a:extLst>
            </p:cNvPr>
            <p:cNvSpPr/>
            <p:nvPr/>
          </p:nvSpPr>
          <p:spPr>
            <a:xfrm>
              <a:off x="8441441" y="55270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8" name="Oval 250">
              <a:extLst>
                <a:ext uri="{FF2B5EF4-FFF2-40B4-BE49-F238E27FC236}">
                  <a16:creationId xmlns:a16="http://schemas.microsoft.com/office/drawing/2014/main" id="{18C11E2A-98A3-DDD3-F174-458CB3B5CF6B}"/>
                </a:ext>
              </a:extLst>
            </p:cNvPr>
            <p:cNvSpPr/>
            <p:nvPr/>
          </p:nvSpPr>
          <p:spPr>
            <a:xfrm>
              <a:off x="8633132" y="55092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29" name="Oval 251">
              <a:extLst>
                <a:ext uri="{FF2B5EF4-FFF2-40B4-BE49-F238E27FC236}">
                  <a16:creationId xmlns:a16="http://schemas.microsoft.com/office/drawing/2014/main" id="{95842E70-4CA4-BC51-3CC8-F1E9C9251940}"/>
                </a:ext>
              </a:extLst>
            </p:cNvPr>
            <p:cNvSpPr/>
            <p:nvPr/>
          </p:nvSpPr>
          <p:spPr>
            <a:xfrm>
              <a:off x="8441441" y="55270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0" name="Oval 252">
              <a:extLst>
                <a:ext uri="{FF2B5EF4-FFF2-40B4-BE49-F238E27FC236}">
                  <a16:creationId xmlns:a16="http://schemas.microsoft.com/office/drawing/2014/main" id="{1AF2FD17-0554-A7B6-F21A-297E2A4F87E3}"/>
                </a:ext>
              </a:extLst>
            </p:cNvPr>
            <p:cNvSpPr/>
            <p:nvPr/>
          </p:nvSpPr>
          <p:spPr>
            <a:xfrm>
              <a:off x="8714096" y="5424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1" name="Oval 253">
              <a:extLst>
                <a:ext uri="{FF2B5EF4-FFF2-40B4-BE49-F238E27FC236}">
                  <a16:creationId xmlns:a16="http://schemas.microsoft.com/office/drawing/2014/main" id="{ABC9B679-BF77-605F-EEF5-157DF77E559A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2" name="Oval 254">
              <a:extLst>
                <a:ext uri="{FF2B5EF4-FFF2-40B4-BE49-F238E27FC236}">
                  <a16:creationId xmlns:a16="http://schemas.microsoft.com/office/drawing/2014/main" id="{FDFE2696-9B2C-4A5F-B6A2-8598E631AC03}"/>
                </a:ext>
              </a:extLst>
            </p:cNvPr>
            <p:cNvSpPr/>
            <p:nvPr/>
          </p:nvSpPr>
          <p:spPr>
            <a:xfrm>
              <a:off x="8443824" y="46436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3" name="Oval 256">
              <a:extLst>
                <a:ext uri="{FF2B5EF4-FFF2-40B4-BE49-F238E27FC236}">
                  <a16:creationId xmlns:a16="http://schemas.microsoft.com/office/drawing/2014/main" id="{5E5DF457-13A1-205E-42F6-206D8A07F4BE}"/>
                </a:ext>
              </a:extLst>
            </p:cNvPr>
            <p:cNvSpPr/>
            <p:nvPr/>
          </p:nvSpPr>
          <p:spPr>
            <a:xfrm>
              <a:off x="8497401" y="43543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4" name="Oval 257">
              <a:extLst>
                <a:ext uri="{FF2B5EF4-FFF2-40B4-BE49-F238E27FC236}">
                  <a16:creationId xmlns:a16="http://schemas.microsoft.com/office/drawing/2014/main" id="{99BE5965-D95F-56FF-D72B-697685A4BEE9}"/>
                </a:ext>
              </a:extLst>
            </p:cNvPr>
            <p:cNvSpPr/>
            <p:nvPr/>
          </p:nvSpPr>
          <p:spPr>
            <a:xfrm>
              <a:off x="8552171" y="46257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5" name="Oval 258">
              <a:extLst>
                <a:ext uri="{FF2B5EF4-FFF2-40B4-BE49-F238E27FC236}">
                  <a16:creationId xmlns:a16="http://schemas.microsoft.com/office/drawing/2014/main" id="{2B9091ED-B06B-4F68-48D7-4260B22954EC}"/>
                </a:ext>
              </a:extLst>
            </p:cNvPr>
            <p:cNvSpPr/>
            <p:nvPr/>
          </p:nvSpPr>
          <p:spPr>
            <a:xfrm>
              <a:off x="8497401" y="43078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6" name="Oval 259">
              <a:extLst>
                <a:ext uri="{FF2B5EF4-FFF2-40B4-BE49-F238E27FC236}">
                  <a16:creationId xmlns:a16="http://schemas.microsoft.com/office/drawing/2014/main" id="{5990150C-1BD1-B158-FE43-495458996C60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7" name="Oval 260">
              <a:extLst>
                <a:ext uri="{FF2B5EF4-FFF2-40B4-BE49-F238E27FC236}">
                  <a16:creationId xmlns:a16="http://schemas.microsoft.com/office/drawing/2014/main" id="{FC9F94D6-1CA9-E24F-877C-842D8F23BD78}"/>
                </a:ext>
              </a:extLst>
            </p:cNvPr>
            <p:cNvSpPr/>
            <p:nvPr/>
          </p:nvSpPr>
          <p:spPr>
            <a:xfrm>
              <a:off x="8595032" y="36577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8" name="Oval 261">
              <a:extLst>
                <a:ext uri="{FF2B5EF4-FFF2-40B4-BE49-F238E27FC236}">
                  <a16:creationId xmlns:a16="http://schemas.microsoft.com/office/drawing/2014/main" id="{9F42BAD5-CC78-DFD9-EADC-E16C0B78DF57}"/>
                </a:ext>
              </a:extLst>
            </p:cNvPr>
            <p:cNvSpPr/>
            <p:nvPr/>
          </p:nvSpPr>
          <p:spPr>
            <a:xfrm>
              <a:off x="7202001" y="55604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39" name="Oval 262">
              <a:extLst>
                <a:ext uri="{FF2B5EF4-FFF2-40B4-BE49-F238E27FC236}">
                  <a16:creationId xmlns:a16="http://schemas.microsoft.com/office/drawing/2014/main" id="{30C96CBC-01FA-B4FB-D788-38F107E38D87}"/>
                </a:ext>
              </a:extLst>
            </p:cNvPr>
            <p:cNvSpPr/>
            <p:nvPr/>
          </p:nvSpPr>
          <p:spPr>
            <a:xfrm>
              <a:off x="7202001" y="55604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0" name="Oval 263">
              <a:extLst>
                <a:ext uri="{FF2B5EF4-FFF2-40B4-BE49-F238E27FC236}">
                  <a16:creationId xmlns:a16="http://schemas.microsoft.com/office/drawing/2014/main" id="{3E76B6D8-FBF5-B8E2-4557-3F96A60F9C9B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1" name="Oval 264">
              <a:extLst>
                <a:ext uri="{FF2B5EF4-FFF2-40B4-BE49-F238E27FC236}">
                  <a16:creationId xmlns:a16="http://schemas.microsoft.com/office/drawing/2014/main" id="{46E6FA6A-80DF-8044-512B-F637F335CA24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2" name="Oval 265">
              <a:extLst>
                <a:ext uri="{FF2B5EF4-FFF2-40B4-BE49-F238E27FC236}">
                  <a16:creationId xmlns:a16="http://schemas.microsoft.com/office/drawing/2014/main" id="{A6453961-B55E-D8A5-4FE9-93B466B64892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3" name="Oval 266">
              <a:extLst>
                <a:ext uri="{FF2B5EF4-FFF2-40B4-BE49-F238E27FC236}">
                  <a16:creationId xmlns:a16="http://schemas.microsoft.com/office/drawing/2014/main" id="{D5771736-CDB2-FB14-7C6F-75FE1B2C2106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4" name="Oval 267">
              <a:extLst>
                <a:ext uri="{FF2B5EF4-FFF2-40B4-BE49-F238E27FC236}">
                  <a16:creationId xmlns:a16="http://schemas.microsoft.com/office/drawing/2014/main" id="{97EBE432-F012-1AC3-ED12-5CF82AA80E2C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5" name="Oval 268">
              <a:extLst>
                <a:ext uri="{FF2B5EF4-FFF2-40B4-BE49-F238E27FC236}">
                  <a16:creationId xmlns:a16="http://schemas.microsoft.com/office/drawing/2014/main" id="{B3C04FE1-0E84-3FEA-F943-97660DE00E17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6" name="Oval 269">
              <a:extLst>
                <a:ext uri="{FF2B5EF4-FFF2-40B4-BE49-F238E27FC236}">
                  <a16:creationId xmlns:a16="http://schemas.microsoft.com/office/drawing/2014/main" id="{AA34792C-5722-9184-0889-B01E800E5012}"/>
                </a:ext>
              </a:extLst>
            </p:cNvPr>
            <p:cNvSpPr/>
            <p:nvPr/>
          </p:nvSpPr>
          <p:spPr>
            <a:xfrm>
              <a:off x="7202001" y="55604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7" name="Oval 270">
              <a:extLst>
                <a:ext uri="{FF2B5EF4-FFF2-40B4-BE49-F238E27FC236}">
                  <a16:creationId xmlns:a16="http://schemas.microsoft.com/office/drawing/2014/main" id="{EA6922E8-4DD5-8F00-B1A4-A06DFC3D6306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8" name="Oval 271">
              <a:extLst>
                <a:ext uri="{FF2B5EF4-FFF2-40B4-BE49-F238E27FC236}">
                  <a16:creationId xmlns:a16="http://schemas.microsoft.com/office/drawing/2014/main" id="{A77FEA80-CF7F-785A-1602-FEC513144D9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49" name="Oval 272">
              <a:extLst>
                <a:ext uri="{FF2B5EF4-FFF2-40B4-BE49-F238E27FC236}">
                  <a16:creationId xmlns:a16="http://schemas.microsoft.com/office/drawing/2014/main" id="{1722C914-CD6D-313B-1AA6-4653CBA17320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0" name="Oval 273">
              <a:extLst>
                <a:ext uri="{FF2B5EF4-FFF2-40B4-BE49-F238E27FC236}">
                  <a16:creationId xmlns:a16="http://schemas.microsoft.com/office/drawing/2014/main" id="{28563059-4FA7-E307-77A3-AED12B93F4E3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1" name="Oval 274">
              <a:extLst>
                <a:ext uri="{FF2B5EF4-FFF2-40B4-BE49-F238E27FC236}">
                  <a16:creationId xmlns:a16="http://schemas.microsoft.com/office/drawing/2014/main" id="{AC8375F6-6EF2-C89D-0CE7-08522617A539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2" name="Oval 275">
              <a:extLst>
                <a:ext uri="{FF2B5EF4-FFF2-40B4-BE49-F238E27FC236}">
                  <a16:creationId xmlns:a16="http://schemas.microsoft.com/office/drawing/2014/main" id="{B0F654E4-A39F-158E-FA76-9D73600FF911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3" name="Oval 276">
              <a:extLst>
                <a:ext uri="{FF2B5EF4-FFF2-40B4-BE49-F238E27FC236}">
                  <a16:creationId xmlns:a16="http://schemas.microsoft.com/office/drawing/2014/main" id="{07F1D130-AF2C-8A24-33C3-180A95E64437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4" name="Oval 277">
              <a:extLst>
                <a:ext uri="{FF2B5EF4-FFF2-40B4-BE49-F238E27FC236}">
                  <a16:creationId xmlns:a16="http://schemas.microsoft.com/office/drawing/2014/main" id="{271EEEA1-7AA8-1C4F-41B8-A4D497DA4AE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5" name="Oval 278">
              <a:extLst>
                <a:ext uri="{FF2B5EF4-FFF2-40B4-BE49-F238E27FC236}">
                  <a16:creationId xmlns:a16="http://schemas.microsoft.com/office/drawing/2014/main" id="{C49CD1EA-73A3-8A23-0AA0-3DBBC2FADD3B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6" name="Oval 279">
              <a:extLst>
                <a:ext uri="{FF2B5EF4-FFF2-40B4-BE49-F238E27FC236}">
                  <a16:creationId xmlns:a16="http://schemas.microsoft.com/office/drawing/2014/main" id="{7730F2FD-772D-C750-AACA-BAA72201E7A3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7" name="Oval 280">
              <a:extLst>
                <a:ext uri="{FF2B5EF4-FFF2-40B4-BE49-F238E27FC236}">
                  <a16:creationId xmlns:a16="http://schemas.microsoft.com/office/drawing/2014/main" id="{D05C40FD-89BD-1FD7-5047-7E651118B9EF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8" name="Oval 281">
              <a:extLst>
                <a:ext uri="{FF2B5EF4-FFF2-40B4-BE49-F238E27FC236}">
                  <a16:creationId xmlns:a16="http://schemas.microsoft.com/office/drawing/2014/main" id="{43FF592D-29F9-5C37-31A8-6B56DD209D4E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59" name="Oval 282">
              <a:extLst>
                <a:ext uri="{FF2B5EF4-FFF2-40B4-BE49-F238E27FC236}">
                  <a16:creationId xmlns:a16="http://schemas.microsoft.com/office/drawing/2014/main" id="{696D16A3-DAE0-E5DE-6FF6-2FA3A081174D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0" name="Oval 283">
              <a:extLst>
                <a:ext uri="{FF2B5EF4-FFF2-40B4-BE49-F238E27FC236}">
                  <a16:creationId xmlns:a16="http://schemas.microsoft.com/office/drawing/2014/main" id="{82942E3B-B6CB-9A23-EFD0-F173B80FA239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1" name="Oval 284">
              <a:extLst>
                <a:ext uri="{FF2B5EF4-FFF2-40B4-BE49-F238E27FC236}">
                  <a16:creationId xmlns:a16="http://schemas.microsoft.com/office/drawing/2014/main" id="{11D51CCE-1A7D-4817-992E-C18BB9EFF4B4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2" name="Oval 285">
              <a:extLst>
                <a:ext uri="{FF2B5EF4-FFF2-40B4-BE49-F238E27FC236}">
                  <a16:creationId xmlns:a16="http://schemas.microsoft.com/office/drawing/2014/main" id="{2658A102-D9F9-E451-0019-D7FA02D92D7B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3" name="Oval 286">
              <a:extLst>
                <a:ext uri="{FF2B5EF4-FFF2-40B4-BE49-F238E27FC236}">
                  <a16:creationId xmlns:a16="http://schemas.microsoft.com/office/drawing/2014/main" id="{881CD1EB-46BF-863F-E507-5109BA391B3E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4" name="Oval 287">
              <a:extLst>
                <a:ext uri="{FF2B5EF4-FFF2-40B4-BE49-F238E27FC236}">
                  <a16:creationId xmlns:a16="http://schemas.microsoft.com/office/drawing/2014/main" id="{3B2AAB78-82CE-3A4B-AE36-520795F654A8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5" name="Oval 288">
              <a:extLst>
                <a:ext uri="{FF2B5EF4-FFF2-40B4-BE49-F238E27FC236}">
                  <a16:creationId xmlns:a16="http://schemas.microsoft.com/office/drawing/2014/main" id="{8E5FDF07-DE7D-F819-60F4-AB4EAF3104C5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6" name="Oval 289">
              <a:extLst>
                <a:ext uri="{FF2B5EF4-FFF2-40B4-BE49-F238E27FC236}">
                  <a16:creationId xmlns:a16="http://schemas.microsoft.com/office/drawing/2014/main" id="{FA90A1EB-D97D-69A2-0830-8359E5262683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7" name="Oval 291">
              <a:extLst>
                <a:ext uri="{FF2B5EF4-FFF2-40B4-BE49-F238E27FC236}">
                  <a16:creationId xmlns:a16="http://schemas.microsoft.com/office/drawing/2014/main" id="{FE32A421-CDFF-1EE0-2118-826CE7D6D30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8" name="Oval 292">
              <a:extLst>
                <a:ext uri="{FF2B5EF4-FFF2-40B4-BE49-F238E27FC236}">
                  <a16:creationId xmlns:a16="http://schemas.microsoft.com/office/drawing/2014/main" id="{F84A522C-C98A-AC7B-5967-A84BE6E47C1B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69" name="Oval 293">
              <a:extLst>
                <a:ext uri="{FF2B5EF4-FFF2-40B4-BE49-F238E27FC236}">
                  <a16:creationId xmlns:a16="http://schemas.microsoft.com/office/drawing/2014/main" id="{A430EB1B-2183-7927-94D0-BA974FDBB551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0" name="Oval 294">
              <a:extLst>
                <a:ext uri="{FF2B5EF4-FFF2-40B4-BE49-F238E27FC236}">
                  <a16:creationId xmlns:a16="http://schemas.microsoft.com/office/drawing/2014/main" id="{DBD05F97-8CBE-500A-C16B-AAE8FD06146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1" name="Oval 295">
              <a:extLst>
                <a:ext uri="{FF2B5EF4-FFF2-40B4-BE49-F238E27FC236}">
                  <a16:creationId xmlns:a16="http://schemas.microsoft.com/office/drawing/2014/main" id="{E4F71792-A7A8-FF02-3645-22B3CBA9BAE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2" name="Oval 296">
              <a:extLst>
                <a:ext uri="{FF2B5EF4-FFF2-40B4-BE49-F238E27FC236}">
                  <a16:creationId xmlns:a16="http://schemas.microsoft.com/office/drawing/2014/main" id="{1EFE475F-3625-1F57-F22F-C8D1F2898634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3" name="Oval 297">
              <a:extLst>
                <a:ext uri="{FF2B5EF4-FFF2-40B4-BE49-F238E27FC236}">
                  <a16:creationId xmlns:a16="http://schemas.microsoft.com/office/drawing/2014/main" id="{B0067809-038D-1C8D-F244-FA38723B387A}"/>
                </a:ext>
              </a:extLst>
            </p:cNvPr>
            <p:cNvSpPr/>
            <p:nvPr/>
          </p:nvSpPr>
          <p:spPr>
            <a:xfrm>
              <a:off x="7277011" y="48877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4" name="Oval 298">
              <a:extLst>
                <a:ext uri="{FF2B5EF4-FFF2-40B4-BE49-F238E27FC236}">
                  <a16:creationId xmlns:a16="http://schemas.microsoft.com/office/drawing/2014/main" id="{AD7CF845-B03C-4400-135E-C939FFDE9FA7}"/>
                </a:ext>
              </a:extLst>
            </p:cNvPr>
            <p:cNvSpPr/>
            <p:nvPr/>
          </p:nvSpPr>
          <p:spPr>
            <a:xfrm>
              <a:off x="7305586" y="54580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5" name="Oval 299">
              <a:extLst>
                <a:ext uri="{FF2B5EF4-FFF2-40B4-BE49-F238E27FC236}">
                  <a16:creationId xmlns:a16="http://schemas.microsoft.com/office/drawing/2014/main" id="{C20B6B39-ED17-4C6D-6970-C8B2D5EA9DDE}"/>
                </a:ext>
              </a:extLst>
            </p:cNvPr>
            <p:cNvSpPr/>
            <p:nvPr/>
          </p:nvSpPr>
          <p:spPr>
            <a:xfrm>
              <a:off x="7202001" y="55604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6" name="Oval 300">
              <a:extLst>
                <a:ext uri="{FF2B5EF4-FFF2-40B4-BE49-F238E27FC236}">
                  <a16:creationId xmlns:a16="http://schemas.microsoft.com/office/drawing/2014/main" id="{AADF5EE1-4F32-5BEC-712E-2E61060B33A7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7" name="Oval 301">
              <a:extLst>
                <a:ext uri="{FF2B5EF4-FFF2-40B4-BE49-F238E27FC236}">
                  <a16:creationId xmlns:a16="http://schemas.microsoft.com/office/drawing/2014/main" id="{F48EF5FB-8111-5334-2F6C-86DADE731B1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8" name="Oval 302">
              <a:extLst>
                <a:ext uri="{FF2B5EF4-FFF2-40B4-BE49-F238E27FC236}">
                  <a16:creationId xmlns:a16="http://schemas.microsoft.com/office/drawing/2014/main" id="{A7053F87-DDFB-B0FB-3DF8-B5BBFFE30118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79" name="Oval 303">
              <a:extLst>
                <a:ext uri="{FF2B5EF4-FFF2-40B4-BE49-F238E27FC236}">
                  <a16:creationId xmlns:a16="http://schemas.microsoft.com/office/drawing/2014/main" id="{86AB21CB-9E72-43A1-1054-66C9A05AAC08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0" name="Oval 304">
              <a:extLst>
                <a:ext uri="{FF2B5EF4-FFF2-40B4-BE49-F238E27FC236}">
                  <a16:creationId xmlns:a16="http://schemas.microsoft.com/office/drawing/2014/main" id="{D8287D30-EE48-EA21-E014-64A000340CF9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1" name="Oval 305">
              <a:extLst>
                <a:ext uri="{FF2B5EF4-FFF2-40B4-BE49-F238E27FC236}">
                  <a16:creationId xmlns:a16="http://schemas.microsoft.com/office/drawing/2014/main" id="{9BE498F7-0353-FEB2-BDAF-5EEFAF4EC82F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2" name="Oval 306">
              <a:extLst>
                <a:ext uri="{FF2B5EF4-FFF2-40B4-BE49-F238E27FC236}">
                  <a16:creationId xmlns:a16="http://schemas.microsoft.com/office/drawing/2014/main" id="{27481B3B-2D64-87C0-2A50-03BF2F98999A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3" name="Oval 307">
              <a:extLst>
                <a:ext uri="{FF2B5EF4-FFF2-40B4-BE49-F238E27FC236}">
                  <a16:creationId xmlns:a16="http://schemas.microsoft.com/office/drawing/2014/main" id="{B26BE266-1589-54DC-C4FD-6568E47802CF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4" name="Oval 308">
              <a:extLst>
                <a:ext uri="{FF2B5EF4-FFF2-40B4-BE49-F238E27FC236}">
                  <a16:creationId xmlns:a16="http://schemas.microsoft.com/office/drawing/2014/main" id="{2D68E123-B05F-2A98-5BC2-A9B088FB1ED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5" name="Oval 309">
              <a:extLst>
                <a:ext uri="{FF2B5EF4-FFF2-40B4-BE49-F238E27FC236}">
                  <a16:creationId xmlns:a16="http://schemas.microsoft.com/office/drawing/2014/main" id="{28B70C75-9FD1-F339-D643-56F729265D0D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6" name="Oval 310">
              <a:extLst>
                <a:ext uri="{FF2B5EF4-FFF2-40B4-BE49-F238E27FC236}">
                  <a16:creationId xmlns:a16="http://schemas.microsoft.com/office/drawing/2014/main" id="{2BE4C5F3-B23E-B7F0-3A09-AAFA2ECE783E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7" name="Oval 311">
              <a:extLst>
                <a:ext uri="{FF2B5EF4-FFF2-40B4-BE49-F238E27FC236}">
                  <a16:creationId xmlns:a16="http://schemas.microsoft.com/office/drawing/2014/main" id="{DCE776EE-D1CB-812C-D2AA-D2C78ADC3812}"/>
                </a:ext>
              </a:extLst>
            </p:cNvPr>
            <p:cNvSpPr/>
            <p:nvPr/>
          </p:nvSpPr>
          <p:spPr>
            <a:xfrm>
              <a:off x="8443824" y="43888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8" name="Oval 312">
              <a:extLst>
                <a:ext uri="{FF2B5EF4-FFF2-40B4-BE49-F238E27FC236}">
                  <a16:creationId xmlns:a16="http://schemas.microsoft.com/office/drawing/2014/main" id="{1F70E827-1F45-3EB6-923D-4CBB1CB81019}"/>
                </a:ext>
              </a:extLst>
            </p:cNvPr>
            <p:cNvSpPr/>
            <p:nvPr/>
          </p:nvSpPr>
          <p:spPr>
            <a:xfrm>
              <a:off x="8436680" y="42864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89" name="Oval 313">
              <a:extLst>
                <a:ext uri="{FF2B5EF4-FFF2-40B4-BE49-F238E27FC236}">
                  <a16:creationId xmlns:a16="http://schemas.microsoft.com/office/drawing/2014/main" id="{953EB344-EC76-751B-93F0-089B43E157FF}"/>
                </a:ext>
              </a:extLst>
            </p:cNvPr>
            <p:cNvSpPr/>
            <p:nvPr/>
          </p:nvSpPr>
          <p:spPr>
            <a:xfrm>
              <a:off x="8404532" y="44733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0" name="Oval 314">
              <a:extLst>
                <a:ext uri="{FF2B5EF4-FFF2-40B4-BE49-F238E27FC236}">
                  <a16:creationId xmlns:a16="http://schemas.microsoft.com/office/drawing/2014/main" id="{586E67E8-3AEF-7359-CED7-00474C524D93}"/>
                </a:ext>
              </a:extLst>
            </p:cNvPr>
            <p:cNvSpPr/>
            <p:nvPr/>
          </p:nvSpPr>
          <p:spPr>
            <a:xfrm>
              <a:off x="7298441" y="52377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1" name="Oval 315">
              <a:extLst>
                <a:ext uri="{FF2B5EF4-FFF2-40B4-BE49-F238E27FC236}">
                  <a16:creationId xmlns:a16="http://schemas.microsoft.com/office/drawing/2014/main" id="{52534AC7-0B2D-BDEF-7156-E861F10D0C3E}"/>
                </a:ext>
              </a:extLst>
            </p:cNvPr>
            <p:cNvSpPr/>
            <p:nvPr/>
          </p:nvSpPr>
          <p:spPr>
            <a:xfrm>
              <a:off x="8436680" y="42864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2" name="Oval 316">
              <a:extLst>
                <a:ext uri="{FF2B5EF4-FFF2-40B4-BE49-F238E27FC236}">
                  <a16:creationId xmlns:a16="http://schemas.microsoft.com/office/drawing/2014/main" id="{BE77699D-E36E-453B-267F-81EA142CEB28}"/>
                </a:ext>
              </a:extLst>
            </p:cNvPr>
            <p:cNvSpPr/>
            <p:nvPr/>
          </p:nvSpPr>
          <p:spPr>
            <a:xfrm>
              <a:off x="8390246" y="4281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3" name="Oval 317">
              <a:extLst>
                <a:ext uri="{FF2B5EF4-FFF2-40B4-BE49-F238E27FC236}">
                  <a16:creationId xmlns:a16="http://schemas.microsoft.com/office/drawing/2014/main" id="{2A83147D-7B7D-D03B-ADE0-D7F198D61DA8}"/>
                </a:ext>
              </a:extLst>
            </p:cNvPr>
            <p:cNvSpPr/>
            <p:nvPr/>
          </p:nvSpPr>
          <p:spPr>
            <a:xfrm>
              <a:off x="7252007" y="547468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4" name="Oval 318">
              <a:extLst>
                <a:ext uri="{FF2B5EF4-FFF2-40B4-BE49-F238E27FC236}">
                  <a16:creationId xmlns:a16="http://schemas.microsoft.com/office/drawing/2014/main" id="{481F1619-711C-8C44-CFD5-B30A601D49CE}"/>
                </a:ext>
              </a:extLst>
            </p:cNvPr>
            <p:cNvSpPr/>
            <p:nvPr/>
          </p:nvSpPr>
          <p:spPr>
            <a:xfrm>
              <a:off x="728891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5" name="Oval 319">
              <a:extLst>
                <a:ext uri="{FF2B5EF4-FFF2-40B4-BE49-F238E27FC236}">
                  <a16:creationId xmlns:a16="http://schemas.microsoft.com/office/drawing/2014/main" id="{53441128-0B8A-4015-3CCC-89938CB6258C}"/>
                </a:ext>
              </a:extLst>
            </p:cNvPr>
            <p:cNvSpPr/>
            <p:nvPr/>
          </p:nvSpPr>
          <p:spPr>
            <a:xfrm>
              <a:off x="7450841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6" name="Oval 320">
              <a:extLst>
                <a:ext uri="{FF2B5EF4-FFF2-40B4-BE49-F238E27FC236}">
                  <a16:creationId xmlns:a16="http://schemas.microsoft.com/office/drawing/2014/main" id="{32B1761A-2B3D-8B4D-5936-1EC95CFCC225}"/>
                </a:ext>
              </a:extLst>
            </p:cNvPr>
            <p:cNvSpPr/>
            <p:nvPr/>
          </p:nvSpPr>
          <p:spPr>
            <a:xfrm>
              <a:off x="5713721" y="525917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7" name="Oval 321">
              <a:extLst>
                <a:ext uri="{FF2B5EF4-FFF2-40B4-BE49-F238E27FC236}">
                  <a16:creationId xmlns:a16="http://schemas.microsoft.com/office/drawing/2014/main" id="{C3A73B60-A58F-2697-4FE5-A935EB55D34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8" name="Oval 322">
              <a:extLst>
                <a:ext uri="{FF2B5EF4-FFF2-40B4-BE49-F238E27FC236}">
                  <a16:creationId xmlns:a16="http://schemas.microsoft.com/office/drawing/2014/main" id="{CDFDB705-6289-87E9-0FD0-7D2E154C6710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299" name="Oval 323">
              <a:extLst>
                <a:ext uri="{FF2B5EF4-FFF2-40B4-BE49-F238E27FC236}">
                  <a16:creationId xmlns:a16="http://schemas.microsoft.com/office/drawing/2014/main" id="{55636F55-9F3D-382B-D3A2-2D5529BA4B82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0" name="Oval 324">
              <a:extLst>
                <a:ext uri="{FF2B5EF4-FFF2-40B4-BE49-F238E27FC236}">
                  <a16:creationId xmlns:a16="http://schemas.microsoft.com/office/drawing/2014/main" id="{7C61622B-7ABD-2B49-819B-B50BA6E909C0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1" name="Oval 325">
              <a:extLst>
                <a:ext uri="{FF2B5EF4-FFF2-40B4-BE49-F238E27FC236}">
                  <a16:creationId xmlns:a16="http://schemas.microsoft.com/office/drawing/2014/main" id="{70A06F53-0E5B-1C66-D432-EB8E5877E06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2" name="Oval 326">
              <a:extLst>
                <a:ext uri="{FF2B5EF4-FFF2-40B4-BE49-F238E27FC236}">
                  <a16:creationId xmlns:a16="http://schemas.microsoft.com/office/drawing/2014/main" id="{A73A28A1-10EB-D60C-165A-6E2E7817FFB1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3" name="Oval 327">
              <a:extLst>
                <a:ext uri="{FF2B5EF4-FFF2-40B4-BE49-F238E27FC236}">
                  <a16:creationId xmlns:a16="http://schemas.microsoft.com/office/drawing/2014/main" id="{A8E7642D-9AD4-B9C6-B58B-27D31A04C42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4" name="Oval 328">
              <a:extLst>
                <a:ext uri="{FF2B5EF4-FFF2-40B4-BE49-F238E27FC236}">
                  <a16:creationId xmlns:a16="http://schemas.microsoft.com/office/drawing/2014/main" id="{77468A6B-D4C2-0C63-DBE3-C4586BB928C0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5" name="Oval 329">
              <a:extLst>
                <a:ext uri="{FF2B5EF4-FFF2-40B4-BE49-F238E27FC236}">
                  <a16:creationId xmlns:a16="http://schemas.microsoft.com/office/drawing/2014/main" id="{03211375-A51F-0411-F57F-0699480E8417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6" name="Oval 330">
              <a:extLst>
                <a:ext uri="{FF2B5EF4-FFF2-40B4-BE49-F238E27FC236}">
                  <a16:creationId xmlns:a16="http://schemas.microsoft.com/office/drawing/2014/main" id="{404ECF1C-C6FB-60F1-3307-C1B2141E21E7}"/>
                </a:ext>
              </a:extLst>
            </p:cNvPr>
            <p:cNvSpPr/>
            <p:nvPr/>
          </p:nvSpPr>
          <p:spPr>
            <a:xfrm>
              <a:off x="7153186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7" name="Oval 331">
              <a:extLst>
                <a:ext uri="{FF2B5EF4-FFF2-40B4-BE49-F238E27FC236}">
                  <a16:creationId xmlns:a16="http://schemas.microsoft.com/office/drawing/2014/main" id="{A466FDC5-AE98-48AE-C525-4288252F5D30}"/>
                </a:ext>
              </a:extLst>
            </p:cNvPr>
            <p:cNvSpPr/>
            <p:nvPr/>
          </p:nvSpPr>
          <p:spPr>
            <a:xfrm>
              <a:off x="7462749" y="544967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8" name="Oval 332">
              <a:extLst>
                <a:ext uri="{FF2B5EF4-FFF2-40B4-BE49-F238E27FC236}">
                  <a16:creationId xmlns:a16="http://schemas.microsoft.com/office/drawing/2014/main" id="{739931AE-EE4B-3E11-F912-306BD756AB96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09" name="Oval 333">
              <a:extLst>
                <a:ext uri="{FF2B5EF4-FFF2-40B4-BE49-F238E27FC236}">
                  <a16:creationId xmlns:a16="http://schemas.microsoft.com/office/drawing/2014/main" id="{36B11EF9-6EB0-864C-8570-54FCF7D9CDD7}"/>
                </a:ext>
              </a:extLst>
            </p:cNvPr>
            <p:cNvSpPr/>
            <p:nvPr/>
          </p:nvSpPr>
          <p:spPr>
            <a:xfrm>
              <a:off x="7391311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0" name="Oval 334">
              <a:extLst>
                <a:ext uri="{FF2B5EF4-FFF2-40B4-BE49-F238E27FC236}">
                  <a16:creationId xmlns:a16="http://schemas.microsoft.com/office/drawing/2014/main" id="{08779B74-5C61-39A4-5243-A5EBDC26BCD1}"/>
                </a:ext>
              </a:extLst>
            </p:cNvPr>
            <p:cNvSpPr/>
            <p:nvPr/>
          </p:nvSpPr>
          <p:spPr>
            <a:xfrm>
              <a:off x="5443449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1" name="Oval 335">
              <a:extLst>
                <a:ext uri="{FF2B5EF4-FFF2-40B4-BE49-F238E27FC236}">
                  <a16:creationId xmlns:a16="http://schemas.microsoft.com/office/drawing/2014/main" id="{8B7A1C8B-D8B6-5BB2-1A6A-203F9E90F391}"/>
                </a:ext>
              </a:extLst>
            </p:cNvPr>
            <p:cNvSpPr/>
            <p:nvPr/>
          </p:nvSpPr>
          <p:spPr>
            <a:xfrm>
              <a:off x="5822066" y="54211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2" name="Oval 336">
              <a:extLst>
                <a:ext uri="{FF2B5EF4-FFF2-40B4-BE49-F238E27FC236}">
                  <a16:creationId xmlns:a16="http://schemas.microsoft.com/office/drawing/2014/main" id="{E9B80481-93AD-C79E-5350-9D3A79BA7491}"/>
                </a:ext>
              </a:extLst>
            </p:cNvPr>
            <p:cNvSpPr/>
            <p:nvPr/>
          </p:nvSpPr>
          <p:spPr>
            <a:xfrm>
              <a:off x="5767299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3" name="Oval 337">
              <a:extLst>
                <a:ext uri="{FF2B5EF4-FFF2-40B4-BE49-F238E27FC236}">
                  <a16:creationId xmlns:a16="http://schemas.microsoft.com/office/drawing/2014/main" id="{48D205E7-D592-D06B-CF60-F74A7D4502E3}"/>
                </a:ext>
              </a:extLst>
            </p:cNvPr>
            <p:cNvSpPr/>
            <p:nvPr/>
          </p:nvSpPr>
          <p:spPr>
            <a:xfrm>
              <a:off x="5389871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4" name="Oval 338">
              <a:extLst>
                <a:ext uri="{FF2B5EF4-FFF2-40B4-BE49-F238E27FC236}">
                  <a16:creationId xmlns:a16="http://schemas.microsoft.com/office/drawing/2014/main" id="{98B3CAD1-FA3C-C55B-E524-20227A00EB8A}"/>
                </a:ext>
              </a:extLst>
            </p:cNvPr>
            <p:cNvSpPr/>
            <p:nvPr/>
          </p:nvSpPr>
          <p:spPr>
            <a:xfrm>
              <a:off x="5713721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5" name="Oval 339">
              <a:extLst>
                <a:ext uri="{FF2B5EF4-FFF2-40B4-BE49-F238E27FC236}">
                  <a16:creationId xmlns:a16="http://schemas.microsoft.com/office/drawing/2014/main" id="{54013A13-2F96-E9D4-62AD-C7FA7D38A793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6" name="Oval 340">
              <a:extLst>
                <a:ext uri="{FF2B5EF4-FFF2-40B4-BE49-F238E27FC236}">
                  <a16:creationId xmlns:a16="http://schemas.microsoft.com/office/drawing/2014/main" id="{BD754968-32D0-35DD-6C4A-0716295F13E6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7" name="Oval 341">
              <a:extLst>
                <a:ext uri="{FF2B5EF4-FFF2-40B4-BE49-F238E27FC236}">
                  <a16:creationId xmlns:a16="http://schemas.microsoft.com/office/drawing/2014/main" id="{066C9D6B-95EC-BB62-9858-C8055C609AEA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8" name="Oval 342">
              <a:extLst>
                <a:ext uri="{FF2B5EF4-FFF2-40B4-BE49-F238E27FC236}">
                  <a16:creationId xmlns:a16="http://schemas.microsoft.com/office/drawing/2014/main" id="{E95B5BF8-F1BD-3739-BFF7-D6A4AF368E9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19" name="Oval 343">
              <a:extLst>
                <a:ext uri="{FF2B5EF4-FFF2-40B4-BE49-F238E27FC236}">
                  <a16:creationId xmlns:a16="http://schemas.microsoft.com/office/drawing/2014/main" id="{ABDC8665-5195-69B9-AB3A-CD1F5F3D735A}"/>
                </a:ext>
              </a:extLst>
            </p:cNvPr>
            <p:cNvSpPr/>
            <p:nvPr/>
          </p:nvSpPr>
          <p:spPr>
            <a:xfrm>
              <a:off x="7282965" y="56235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0" name="Oval 344">
              <a:extLst>
                <a:ext uri="{FF2B5EF4-FFF2-40B4-BE49-F238E27FC236}">
                  <a16:creationId xmlns:a16="http://schemas.microsoft.com/office/drawing/2014/main" id="{ABB9AD4D-FED0-47A7-7208-5932223072C4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1" name="Oval 345">
              <a:extLst>
                <a:ext uri="{FF2B5EF4-FFF2-40B4-BE49-F238E27FC236}">
                  <a16:creationId xmlns:a16="http://schemas.microsoft.com/office/drawing/2014/main" id="{4F053C1E-912C-017D-A6B2-7A0BBCEAF6DE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2" name="Oval 346">
              <a:extLst>
                <a:ext uri="{FF2B5EF4-FFF2-40B4-BE49-F238E27FC236}">
                  <a16:creationId xmlns:a16="http://schemas.microsoft.com/office/drawing/2014/main" id="{1DEEBE96-BC15-5098-22DA-18BE28E5801E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3" name="Oval 347">
              <a:extLst>
                <a:ext uri="{FF2B5EF4-FFF2-40B4-BE49-F238E27FC236}">
                  <a16:creationId xmlns:a16="http://schemas.microsoft.com/office/drawing/2014/main" id="{1E3C365B-5BDE-B403-9F72-D11935982187}"/>
                </a:ext>
              </a:extLst>
            </p:cNvPr>
            <p:cNvSpPr/>
            <p:nvPr/>
          </p:nvSpPr>
          <p:spPr>
            <a:xfrm>
              <a:off x="8714096" y="52889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4" name="Oval 348">
              <a:extLst>
                <a:ext uri="{FF2B5EF4-FFF2-40B4-BE49-F238E27FC236}">
                  <a16:creationId xmlns:a16="http://schemas.microsoft.com/office/drawing/2014/main" id="{01F3B67A-1D99-06A6-4A7F-0810A51E7DED}"/>
                </a:ext>
              </a:extLst>
            </p:cNvPr>
            <p:cNvSpPr/>
            <p:nvPr/>
          </p:nvSpPr>
          <p:spPr>
            <a:xfrm>
              <a:off x="8605749" y="433763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5" name="Oval 349">
              <a:extLst>
                <a:ext uri="{FF2B5EF4-FFF2-40B4-BE49-F238E27FC236}">
                  <a16:creationId xmlns:a16="http://schemas.microsoft.com/office/drawing/2014/main" id="{3D313909-4003-4848-15CF-733BE711A570}"/>
                </a:ext>
              </a:extLst>
            </p:cNvPr>
            <p:cNvSpPr/>
            <p:nvPr/>
          </p:nvSpPr>
          <p:spPr>
            <a:xfrm>
              <a:off x="8487876" y="41673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6" name="Oval 350">
              <a:extLst>
                <a:ext uri="{FF2B5EF4-FFF2-40B4-BE49-F238E27FC236}">
                  <a16:creationId xmlns:a16="http://schemas.microsoft.com/office/drawing/2014/main" id="{F92E26D8-C35A-4849-46F2-255B6586761D}"/>
                </a:ext>
              </a:extLst>
            </p:cNvPr>
            <p:cNvSpPr/>
            <p:nvPr/>
          </p:nvSpPr>
          <p:spPr>
            <a:xfrm>
              <a:off x="8497401" y="45067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7" name="Oval 351">
              <a:extLst>
                <a:ext uri="{FF2B5EF4-FFF2-40B4-BE49-F238E27FC236}">
                  <a16:creationId xmlns:a16="http://schemas.microsoft.com/office/drawing/2014/main" id="{029FEB28-631F-538A-D503-220DF8CDC7A2}"/>
                </a:ext>
              </a:extLst>
            </p:cNvPr>
            <p:cNvSpPr/>
            <p:nvPr/>
          </p:nvSpPr>
          <p:spPr>
            <a:xfrm>
              <a:off x="8497401" y="53568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8" name="Oval 352">
              <a:extLst>
                <a:ext uri="{FF2B5EF4-FFF2-40B4-BE49-F238E27FC236}">
                  <a16:creationId xmlns:a16="http://schemas.microsoft.com/office/drawing/2014/main" id="{20EBDE63-AE6A-53EA-A0E4-E225B86F7835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29" name="Oval 353">
              <a:extLst>
                <a:ext uri="{FF2B5EF4-FFF2-40B4-BE49-F238E27FC236}">
                  <a16:creationId xmlns:a16="http://schemas.microsoft.com/office/drawing/2014/main" id="{6B5D4ECD-D0B4-3F90-221A-E2F1A05E22F3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0" name="Oval 354">
              <a:extLst>
                <a:ext uri="{FF2B5EF4-FFF2-40B4-BE49-F238E27FC236}">
                  <a16:creationId xmlns:a16="http://schemas.microsoft.com/office/drawing/2014/main" id="{9260935A-AB13-2DF3-6DA8-D2ED0D93EDC0}"/>
                </a:ext>
              </a:extLst>
            </p:cNvPr>
            <p:cNvSpPr/>
            <p:nvPr/>
          </p:nvSpPr>
          <p:spPr>
            <a:xfrm>
              <a:off x="7384166" y="547468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1" name="Oval 355">
              <a:extLst>
                <a:ext uri="{FF2B5EF4-FFF2-40B4-BE49-F238E27FC236}">
                  <a16:creationId xmlns:a16="http://schemas.microsoft.com/office/drawing/2014/main" id="{21990C8B-E449-ABCD-6C3D-23FB72EC0D70}"/>
                </a:ext>
              </a:extLst>
            </p:cNvPr>
            <p:cNvSpPr/>
            <p:nvPr/>
          </p:nvSpPr>
          <p:spPr>
            <a:xfrm>
              <a:off x="7249626" y="44578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2" name="Oval 356">
              <a:extLst>
                <a:ext uri="{FF2B5EF4-FFF2-40B4-BE49-F238E27FC236}">
                  <a16:creationId xmlns:a16="http://schemas.microsoft.com/office/drawing/2014/main" id="{4CDAB522-0C58-8249-882C-DE38FD84C204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3" name="Oval 357">
              <a:extLst>
                <a:ext uri="{FF2B5EF4-FFF2-40B4-BE49-F238E27FC236}">
                  <a16:creationId xmlns:a16="http://schemas.microsoft.com/office/drawing/2014/main" id="{4E8F9AC5-B015-9452-EF1C-D2EE47E1B6AE}"/>
                </a:ext>
              </a:extLst>
            </p:cNvPr>
            <p:cNvSpPr/>
            <p:nvPr/>
          </p:nvSpPr>
          <p:spPr>
            <a:xfrm>
              <a:off x="7525851" y="55092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4" name="Oval 358">
              <a:extLst>
                <a:ext uri="{FF2B5EF4-FFF2-40B4-BE49-F238E27FC236}">
                  <a16:creationId xmlns:a16="http://schemas.microsoft.com/office/drawing/2014/main" id="{100EC457-1B49-D92D-9D90-0C58BF72DCA0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5" name="Oval 359">
              <a:extLst>
                <a:ext uri="{FF2B5EF4-FFF2-40B4-BE49-F238E27FC236}">
                  <a16:creationId xmlns:a16="http://schemas.microsoft.com/office/drawing/2014/main" id="{B1E72EB1-9281-762A-F6C0-05E46ABB87A2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6" name="Oval 360">
              <a:extLst>
                <a:ext uri="{FF2B5EF4-FFF2-40B4-BE49-F238E27FC236}">
                  <a16:creationId xmlns:a16="http://schemas.microsoft.com/office/drawing/2014/main" id="{8C73766B-3FB2-393E-39E2-25CF22160304}"/>
                </a:ext>
              </a:extLst>
            </p:cNvPr>
            <p:cNvSpPr/>
            <p:nvPr/>
          </p:nvSpPr>
          <p:spPr>
            <a:xfrm>
              <a:off x="4307591" y="358515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7" name="Oval 366">
              <a:extLst>
                <a:ext uri="{FF2B5EF4-FFF2-40B4-BE49-F238E27FC236}">
                  <a16:creationId xmlns:a16="http://schemas.microsoft.com/office/drawing/2014/main" id="{3C667E8C-FE5D-6C81-3C47-DFEFAF06E8CA}"/>
                </a:ext>
              </a:extLst>
            </p:cNvPr>
            <p:cNvSpPr/>
            <p:nvPr/>
          </p:nvSpPr>
          <p:spPr>
            <a:xfrm>
              <a:off x="5605374" y="55044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8" name="Oval 367">
              <a:extLst>
                <a:ext uri="{FF2B5EF4-FFF2-40B4-BE49-F238E27FC236}">
                  <a16:creationId xmlns:a16="http://schemas.microsoft.com/office/drawing/2014/main" id="{BB040934-8ABF-4C86-6999-D8F660D358B4}"/>
                </a:ext>
              </a:extLst>
            </p:cNvPr>
            <p:cNvSpPr/>
            <p:nvPr/>
          </p:nvSpPr>
          <p:spPr>
            <a:xfrm>
              <a:off x="5551796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39" name="Oval 368">
              <a:extLst>
                <a:ext uri="{FF2B5EF4-FFF2-40B4-BE49-F238E27FC236}">
                  <a16:creationId xmlns:a16="http://schemas.microsoft.com/office/drawing/2014/main" id="{E551F482-23CC-AB61-97EE-E0C7A1EC7830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0" name="Oval 369">
              <a:extLst>
                <a:ext uri="{FF2B5EF4-FFF2-40B4-BE49-F238E27FC236}">
                  <a16:creationId xmlns:a16="http://schemas.microsoft.com/office/drawing/2014/main" id="{263DA8E2-1407-6BBC-EBBC-0A635BBBE4C8}"/>
                </a:ext>
              </a:extLst>
            </p:cNvPr>
            <p:cNvSpPr/>
            <p:nvPr/>
          </p:nvSpPr>
          <p:spPr>
            <a:xfrm>
              <a:off x="4289732" y="37256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1" name="Oval 370">
              <a:extLst>
                <a:ext uri="{FF2B5EF4-FFF2-40B4-BE49-F238E27FC236}">
                  <a16:creationId xmlns:a16="http://schemas.microsoft.com/office/drawing/2014/main" id="{4B26F659-9518-E7D6-85A8-954F7D2CD0C6}"/>
                </a:ext>
              </a:extLst>
            </p:cNvPr>
            <p:cNvSpPr/>
            <p:nvPr/>
          </p:nvSpPr>
          <p:spPr>
            <a:xfrm>
              <a:off x="5119599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2" name="Oval 371">
              <a:extLst>
                <a:ext uri="{FF2B5EF4-FFF2-40B4-BE49-F238E27FC236}">
                  <a16:creationId xmlns:a16="http://schemas.microsoft.com/office/drawing/2014/main" id="{9AE98D09-721D-7D15-E00C-D734919A93B2}"/>
                </a:ext>
              </a:extLst>
            </p:cNvPr>
            <p:cNvSpPr/>
            <p:nvPr/>
          </p:nvSpPr>
          <p:spPr>
            <a:xfrm>
              <a:off x="8552171" y="43209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3" name="Oval 372">
              <a:extLst>
                <a:ext uri="{FF2B5EF4-FFF2-40B4-BE49-F238E27FC236}">
                  <a16:creationId xmlns:a16="http://schemas.microsoft.com/office/drawing/2014/main" id="{307F0A8A-FBF3-E4CE-1E0D-19CEB8C44D69}"/>
                </a:ext>
              </a:extLst>
            </p:cNvPr>
            <p:cNvSpPr/>
            <p:nvPr/>
          </p:nvSpPr>
          <p:spPr>
            <a:xfrm>
              <a:off x="8714096" y="44388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4" name="Oval 373">
              <a:extLst>
                <a:ext uri="{FF2B5EF4-FFF2-40B4-BE49-F238E27FC236}">
                  <a16:creationId xmlns:a16="http://schemas.microsoft.com/office/drawing/2014/main" id="{A0EFC2EF-5A82-11B9-E0A4-1BCD60A78835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5" name="Oval 374">
              <a:extLst>
                <a:ext uri="{FF2B5EF4-FFF2-40B4-BE49-F238E27FC236}">
                  <a16:creationId xmlns:a16="http://schemas.microsoft.com/office/drawing/2014/main" id="{A912F600-C707-5A38-048B-9D5B8A44DE16}"/>
                </a:ext>
              </a:extLst>
            </p:cNvPr>
            <p:cNvSpPr/>
            <p:nvPr/>
          </p:nvSpPr>
          <p:spPr>
            <a:xfrm>
              <a:off x="4338549" y="41030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6" name="Oval 376">
              <a:extLst>
                <a:ext uri="{FF2B5EF4-FFF2-40B4-BE49-F238E27FC236}">
                  <a16:creationId xmlns:a16="http://schemas.microsoft.com/office/drawing/2014/main" id="{5CC9795E-90B6-AF9C-0A59-47820F48657F}"/>
                </a:ext>
              </a:extLst>
            </p:cNvPr>
            <p:cNvSpPr/>
            <p:nvPr/>
          </p:nvSpPr>
          <p:spPr>
            <a:xfrm>
              <a:off x="7312730" y="412808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7" name="Oval 377">
              <a:extLst>
                <a:ext uri="{FF2B5EF4-FFF2-40B4-BE49-F238E27FC236}">
                  <a16:creationId xmlns:a16="http://schemas.microsoft.com/office/drawing/2014/main" id="{94E7618B-0582-5526-08C6-5635BEFBCE6E}"/>
                </a:ext>
              </a:extLst>
            </p:cNvPr>
            <p:cNvSpPr/>
            <p:nvPr/>
          </p:nvSpPr>
          <p:spPr>
            <a:xfrm>
              <a:off x="4525477" y="40745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8" name="Oval 382">
              <a:extLst>
                <a:ext uri="{FF2B5EF4-FFF2-40B4-BE49-F238E27FC236}">
                  <a16:creationId xmlns:a16="http://schemas.microsoft.com/office/drawing/2014/main" id="{F56127CA-1E66-93E3-0E65-4D7EF0210A1C}"/>
                </a:ext>
              </a:extLst>
            </p:cNvPr>
            <p:cNvSpPr/>
            <p:nvPr/>
          </p:nvSpPr>
          <p:spPr>
            <a:xfrm>
              <a:off x="5956607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49" name="Oval 384">
              <a:extLst>
                <a:ext uri="{FF2B5EF4-FFF2-40B4-BE49-F238E27FC236}">
                  <a16:creationId xmlns:a16="http://schemas.microsoft.com/office/drawing/2014/main" id="{143AC0BF-9BD2-56E3-A6BA-6ED498FB98AB}"/>
                </a:ext>
              </a:extLst>
            </p:cNvPr>
            <p:cNvSpPr/>
            <p:nvPr/>
          </p:nvSpPr>
          <p:spPr>
            <a:xfrm>
              <a:off x="5660141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0" name="Oval 385">
              <a:extLst>
                <a:ext uri="{FF2B5EF4-FFF2-40B4-BE49-F238E27FC236}">
                  <a16:creationId xmlns:a16="http://schemas.microsoft.com/office/drawing/2014/main" id="{EE6CA0F9-5222-B65B-C759-8DC0ACC9AE42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1" name="Oval 386">
              <a:extLst>
                <a:ext uri="{FF2B5EF4-FFF2-40B4-BE49-F238E27FC236}">
                  <a16:creationId xmlns:a16="http://schemas.microsoft.com/office/drawing/2014/main" id="{4E018FEA-A390-52F0-328F-9DEDA1CD6B29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2" name="Oval 387">
              <a:extLst>
                <a:ext uri="{FF2B5EF4-FFF2-40B4-BE49-F238E27FC236}">
                  <a16:creationId xmlns:a16="http://schemas.microsoft.com/office/drawing/2014/main" id="{C6A6824F-094F-F8B6-EBB6-393052C6A1E1}"/>
                </a:ext>
              </a:extLst>
            </p:cNvPr>
            <p:cNvSpPr/>
            <p:nvPr/>
          </p:nvSpPr>
          <p:spPr>
            <a:xfrm>
              <a:off x="8335476" y="5123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3" name="Oval 388">
              <a:extLst>
                <a:ext uri="{FF2B5EF4-FFF2-40B4-BE49-F238E27FC236}">
                  <a16:creationId xmlns:a16="http://schemas.microsoft.com/office/drawing/2014/main" id="{2FA8FAF5-4050-01DA-1B87-D5384AD2C951}"/>
                </a:ext>
              </a:extLst>
            </p:cNvPr>
            <p:cNvSpPr/>
            <p:nvPr/>
          </p:nvSpPr>
          <p:spPr>
            <a:xfrm>
              <a:off x="8335476" y="45745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4" name="Oval 389">
              <a:extLst>
                <a:ext uri="{FF2B5EF4-FFF2-40B4-BE49-F238E27FC236}">
                  <a16:creationId xmlns:a16="http://schemas.microsoft.com/office/drawing/2014/main" id="{69D31AF9-B826-A826-817A-2A7F1ABB4732}"/>
                </a:ext>
              </a:extLst>
            </p:cNvPr>
            <p:cNvSpPr/>
            <p:nvPr/>
          </p:nvSpPr>
          <p:spPr>
            <a:xfrm>
              <a:off x="8659326" y="43031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5" name="Oval 390">
              <a:extLst>
                <a:ext uri="{FF2B5EF4-FFF2-40B4-BE49-F238E27FC236}">
                  <a16:creationId xmlns:a16="http://schemas.microsoft.com/office/drawing/2014/main" id="{F809A966-0645-2F49-0508-06E3D6BD65C2}"/>
                </a:ext>
              </a:extLst>
            </p:cNvPr>
            <p:cNvSpPr/>
            <p:nvPr/>
          </p:nvSpPr>
          <p:spPr>
            <a:xfrm>
              <a:off x="8552171" y="46257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6" name="Oval 391">
              <a:extLst>
                <a:ext uri="{FF2B5EF4-FFF2-40B4-BE49-F238E27FC236}">
                  <a16:creationId xmlns:a16="http://schemas.microsoft.com/office/drawing/2014/main" id="{D7EA46E0-B7EB-01A0-F28C-6B68F88FF453}"/>
                </a:ext>
              </a:extLst>
            </p:cNvPr>
            <p:cNvSpPr/>
            <p:nvPr/>
          </p:nvSpPr>
          <p:spPr>
            <a:xfrm>
              <a:off x="8659326" y="46090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7" name="Oval 392">
              <a:extLst>
                <a:ext uri="{FF2B5EF4-FFF2-40B4-BE49-F238E27FC236}">
                  <a16:creationId xmlns:a16="http://schemas.microsoft.com/office/drawing/2014/main" id="{C0B2E2BB-2921-F2CD-0F88-B0ADCA6E73E0}"/>
                </a:ext>
              </a:extLst>
            </p:cNvPr>
            <p:cNvSpPr/>
            <p:nvPr/>
          </p:nvSpPr>
          <p:spPr>
            <a:xfrm>
              <a:off x="4363552" y="414951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8" name="Oval 393">
              <a:extLst>
                <a:ext uri="{FF2B5EF4-FFF2-40B4-BE49-F238E27FC236}">
                  <a16:creationId xmlns:a16="http://schemas.microsoft.com/office/drawing/2014/main" id="{3921DC70-03A1-8208-98DE-854A5B54BE6F}"/>
                </a:ext>
              </a:extLst>
            </p:cNvPr>
            <p:cNvSpPr/>
            <p:nvPr/>
          </p:nvSpPr>
          <p:spPr>
            <a:xfrm>
              <a:off x="4143286" y="414237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59" name="Oval 394">
              <a:extLst>
                <a:ext uri="{FF2B5EF4-FFF2-40B4-BE49-F238E27FC236}">
                  <a16:creationId xmlns:a16="http://schemas.microsoft.com/office/drawing/2014/main" id="{99B53BD7-8D5F-66F3-B266-5740194F0978}"/>
                </a:ext>
              </a:extLst>
            </p:cNvPr>
            <p:cNvSpPr/>
            <p:nvPr/>
          </p:nvSpPr>
          <p:spPr>
            <a:xfrm>
              <a:off x="4321880" y="38911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0" name="Oval 395">
              <a:extLst>
                <a:ext uri="{FF2B5EF4-FFF2-40B4-BE49-F238E27FC236}">
                  <a16:creationId xmlns:a16="http://schemas.microsoft.com/office/drawing/2014/main" id="{A4316405-CC86-D451-27F9-908043963025}"/>
                </a:ext>
              </a:extLst>
            </p:cNvPr>
            <p:cNvSpPr/>
            <p:nvPr/>
          </p:nvSpPr>
          <p:spPr>
            <a:xfrm>
              <a:off x="4561196" y="376137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1" name="Oval 396">
              <a:extLst>
                <a:ext uri="{FF2B5EF4-FFF2-40B4-BE49-F238E27FC236}">
                  <a16:creationId xmlns:a16="http://schemas.microsoft.com/office/drawing/2014/main" id="{23648545-60B3-DB34-27E4-4DDB63CF6D64}"/>
                </a:ext>
              </a:extLst>
            </p:cNvPr>
            <p:cNvSpPr/>
            <p:nvPr/>
          </p:nvSpPr>
          <p:spPr>
            <a:xfrm>
              <a:off x="4418321" y="4406689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2" name="Oval 397">
              <a:extLst>
                <a:ext uri="{FF2B5EF4-FFF2-40B4-BE49-F238E27FC236}">
                  <a16:creationId xmlns:a16="http://schemas.microsoft.com/office/drawing/2014/main" id="{0BA9D423-0020-83D2-66CA-AF1B1B030161}"/>
                </a:ext>
              </a:extLst>
            </p:cNvPr>
            <p:cNvSpPr/>
            <p:nvPr/>
          </p:nvSpPr>
          <p:spPr>
            <a:xfrm>
              <a:off x="4546907" y="41530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3" name="Oval 398">
              <a:extLst>
                <a:ext uri="{FF2B5EF4-FFF2-40B4-BE49-F238E27FC236}">
                  <a16:creationId xmlns:a16="http://schemas.microsoft.com/office/drawing/2014/main" id="{1379F3A9-C0C3-7185-BB72-824FCCE76FFC}"/>
                </a:ext>
              </a:extLst>
            </p:cNvPr>
            <p:cNvSpPr/>
            <p:nvPr/>
          </p:nvSpPr>
          <p:spPr>
            <a:xfrm>
              <a:off x="4419511" y="390900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4" name="Oval 399">
              <a:extLst>
                <a:ext uri="{FF2B5EF4-FFF2-40B4-BE49-F238E27FC236}">
                  <a16:creationId xmlns:a16="http://schemas.microsoft.com/office/drawing/2014/main" id="{31912C5D-6E4E-D2C8-699A-68422552EB60}"/>
                </a:ext>
              </a:extLst>
            </p:cNvPr>
            <p:cNvSpPr/>
            <p:nvPr/>
          </p:nvSpPr>
          <p:spPr>
            <a:xfrm>
              <a:off x="4300449" y="41352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5" name="Oval 401">
              <a:extLst>
                <a:ext uri="{FF2B5EF4-FFF2-40B4-BE49-F238E27FC236}">
                  <a16:creationId xmlns:a16="http://schemas.microsoft.com/office/drawing/2014/main" id="{9D15B17B-0621-7C45-95BF-102D33705E96}"/>
                </a:ext>
              </a:extLst>
            </p:cNvPr>
            <p:cNvSpPr/>
            <p:nvPr/>
          </p:nvSpPr>
          <p:spPr>
            <a:xfrm>
              <a:off x="6199496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6" name="Oval 402">
              <a:extLst>
                <a:ext uri="{FF2B5EF4-FFF2-40B4-BE49-F238E27FC236}">
                  <a16:creationId xmlns:a16="http://schemas.microsoft.com/office/drawing/2014/main" id="{6BA74CE2-165F-DAC4-2817-940514DDAF80}"/>
                </a:ext>
              </a:extLst>
            </p:cNvPr>
            <p:cNvSpPr/>
            <p:nvPr/>
          </p:nvSpPr>
          <p:spPr>
            <a:xfrm>
              <a:off x="8390246" y="4281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7" name="Oval 407">
              <a:extLst>
                <a:ext uri="{FF2B5EF4-FFF2-40B4-BE49-F238E27FC236}">
                  <a16:creationId xmlns:a16="http://schemas.microsoft.com/office/drawing/2014/main" id="{82AB6DB3-78A2-33FB-E3DA-AC60011F95E3}"/>
                </a:ext>
              </a:extLst>
            </p:cNvPr>
            <p:cNvSpPr/>
            <p:nvPr/>
          </p:nvSpPr>
          <p:spPr>
            <a:xfrm>
              <a:off x="5498216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8" name="Oval 408">
              <a:extLst>
                <a:ext uri="{FF2B5EF4-FFF2-40B4-BE49-F238E27FC236}">
                  <a16:creationId xmlns:a16="http://schemas.microsoft.com/office/drawing/2014/main" id="{B14A7A5E-1BF6-5C85-C20A-0C8A4ADE4A47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69" name="Oval 409">
              <a:extLst>
                <a:ext uri="{FF2B5EF4-FFF2-40B4-BE49-F238E27FC236}">
                  <a16:creationId xmlns:a16="http://schemas.microsoft.com/office/drawing/2014/main" id="{709D9A0E-7C63-9B8C-0552-A2D8AAC2D7FB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0" name="Oval 410">
              <a:extLst>
                <a:ext uri="{FF2B5EF4-FFF2-40B4-BE49-F238E27FC236}">
                  <a16:creationId xmlns:a16="http://schemas.microsoft.com/office/drawing/2014/main" id="{D993BB8D-C159-8D76-FC04-D57B8657609C}"/>
                </a:ext>
              </a:extLst>
            </p:cNvPr>
            <p:cNvSpPr/>
            <p:nvPr/>
          </p:nvSpPr>
          <p:spPr>
            <a:xfrm>
              <a:off x="8552171" y="43209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1" name="Oval 411">
              <a:extLst>
                <a:ext uri="{FF2B5EF4-FFF2-40B4-BE49-F238E27FC236}">
                  <a16:creationId xmlns:a16="http://schemas.microsoft.com/office/drawing/2014/main" id="{C394FDBE-6E86-5206-23CD-ACF461E86DF2}"/>
                </a:ext>
              </a:extLst>
            </p:cNvPr>
            <p:cNvSpPr/>
            <p:nvPr/>
          </p:nvSpPr>
          <p:spPr>
            <a:xfrm>
              <a:off x="8335476" y="44221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2" name="Oval 412">
              <a:extLst>
                <a:ext uri="{FF2B5EF4-FFF2-40B4-BE49-F238E27FC236}">
                  <a16:creationId xmlns:a16="http://schemas.microsoft.com/office/drawing/2014/main" id="{5A9AB543-19C3-A578-2F2C-9837CBA3F177}"/>
                </a:ext>
              </a:extLst>
            </p:cNvPr>
            <p:cNvSpPr/>
            <p:nvPr/>
          </p:nvSpPr>
          <p:spPr>
            <a:xfrm>
              <a:off x="8605749" y="48103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3" name="Oval 413">
              <a:extLst>
                <a:ext uri="{FF2B5EF4-FFF2-40B4-BE49-F238E27FC236}">
                  <a16:creationId xmlns:a16="http://schemas.microsoft.com/office/drawing/2014/main" id="{00804DA5-6C82-CAB6-A0E2-C38A6F2C5A03}"/>
                </a:ext>
              </a:extLst>
            </p:cNvPr>
            <p:cNvSpPr/>
            <p:nvPr/>
          </p:nvSpPr>
          <p:spPr>
            <a:xfrm>
              <a:off x="4414749" y="44566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4" name="Oval 418">
              <a:extLst>
                <a:ext uri="{FF2B5EF4-FFF2-40B4-BE49-F238E27FC236}">
                  <a16:creationId xmlns:a16="http://schemas.microsoft.com/office/drawing/2014/main" id="{C8E94C33-671B-6070-2C02-F6346A5E9AA0}"/>
                </a:ext>
              </a:extLst>
            </p:cNvPr>
            <p:cNvSpPr/>
            <p:nvPr/>
          </p:nvSpPr>
          <p:spPr>
            <a:xfrm>
              <a:off x="5713721" y="520559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5" name="Oval 420">
              <a:extLst>
                <a:ext uri="{FF2B5EF4-FFF2-40B4-BE49-F238E27FC236}">
                  <a16:creationId xmlns:a16="http://schemas.microsoft.com/office/drawing/2014/main" id="{B8F10A0C-6C8B-C8AF-28A9-DF7BEA16CBFC}"/>
                </a:ext>
              </a:extLst>
            </p:cNvPr>
            <p:cNvSpPr/>
            <p:nvPr/>
          </p:nvSpPr>
          <p:spPr>
            <a:xfrm>
              <a:off x="8714096" y="51698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6" name="Oval 422">
              <a:extLst>
                <a:ext uri="{FF2B5EF4-FFF2-40B4-BE49-F238E27FC236}">
                  <a16:creationId xmlns:a16="http://schemas.microsoft.com/office/drawing/2014/main" id="{7ADD3303-504D-9E9B-032C-6421975934F3}"/>
                </a:ext>
              </a:extLst>
            </p:cNvPr>
            <p:cNvSpPr/>
            <p:nvPr/>
          </p:nvSpPr>
          <p:spPr>
            <a:xfrm>
              <a:off x="5713721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7" name="Oval 423">
              <a:extLst>
                <a:ext uri="{FF2B5EF4-FFF2-40B4-BE49-F238E27FC236}">
                  <a16:creationId xmlns:a16="http://schemas.microsoft.com/office/drawing/2014/main" id="{84F18D26-F14F-8BD4-265F-B4A42D64D25E}"/>
                </a:ext>
              </a:extLst>
            </p:cNvPr>
            <p:cNvSpPr/>
            <p:nvPr/>
          </p:nvSpPr>
          <p:spPr>
            <a:xfrm>
              <a:off x="5849452" y="55568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8" name="Oval 424">
              <a:extLst>
                <a:ext uri="{FF2B5EF4-FFF2-40B4-BE49-F238E27FC236}">
                  <a16:creationId xmlns:a16="http://schemas.microsoft.com/office/drawing/2014/main" id="{11A16B55-1DE4-C8ED-F69A-165D4ABB9389}"/>
                </a:ext>
              </a:extLst>
            </p:cNvPr>
            <p:cNvSpPr/>
            <p:nvPr/>
          </p:nvSpPr>
          <p:spPr>
            <a:xfrm>
              <a:off x="5336291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79" name="Oval 425">
              <a:extLst>
                <a:ext uri="{FF2B5EF4-FFF2-40B4-BE49-F238E27FC236}">
                  <a16:creationId xmlns:a16="http://schemas.microsoft.com/office/drawing/2014/main" id="{3C60EFFB-F429-AF98-9913-546359103E01}"/>
                </a:ext>
              </a:extLst>
            </p:cNvPr>
            <p:cNvSpPr/>
            <p:nvPr/>
          </p:nvSpPr>
          <p:spPr>
            <a:xfrm>
              <a:off x="6092338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0" name="Oval 426">
              <a:extLst>
                <a:ext uri="{FF2B5EF4-FFF2-40B4-BE49-F238E27FC236}">
                  <a16:creationId xmlns:a16="http://schemas.microsoft.com/office/drawing/2014/main" id="{801408A7-DBC2-3349-CA12-E1C1BC0A3FBD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1" name="Oval 427">
              <a:extLst>
                <a:ext uri="{FF2B5EF4-FFF2-40B4-BE49-F238E27FC236}">
                  <a16:creationId xmlns:a16="http://schemas.microsoft.com/office/drawing/2014/main" id="{23B2EE65-A582-488D-B1D5-9C6907C41EC2}"/>
                </a:ext>
              </a:extLst>
            </p:cNvPr>
            <p:cNvSpPr/>
            <p:nvPr/>
          </p:nvSpPr>
          <p:spPr>
            <a:xfrm>
              <a:off x="8495021" y="537347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2" name="Oval 428">
              <a:extLst>
                <a:ext uri="{FF2B5EF4-FFF2-40B4-BE49-F238E27FC236}">
                  <a16:creationId xmlns:a16="http://schemas.microsoft.com/office/drawing/2014/main" id="{49D86336-FE81-606A-4378-7586DF996653}"/>
                </a:ext>
              </a:extLst>
            </p:cNvPr>
            <p:cNvSpPr/>
            <p:nvPr/>
          </p:nvSpPr>
          <p:spPr>
            <a:xfrm>
              <a:off x="4357599" y="384471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3" name="Oval 429">
              <a:extLst>
                <a:ext uri="{FF2B5EF4-FFF2-40B4-BE49-F238E27FC236}">
                  <a16:creationId xmlns:a16="http://schemas.microsoft.com/office/drawing/2014/main" id="{EBDE2F71-469E-3827-EFD6-515598D6B7C4}"/>
                </a:ext>
              </a:extLst>
            </p:cNvPr>
            <p:cNvSpPr/>
            <p:nvPr/>
          </p:nvSpPr>
          <p:spPr>
            <a:xfrm>
              <a:off x="4474280" y="43412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4" name="Oval 433">
              <a:extLst>
                <a:ext uri="{FF2B5EF4-FFF2-40B4-BE49-F238E27FC236}">
                  <a16:creationId xmlns:a16="http://schemas.microsoft.com/office/drawing/2014/main" id="{8418D4C5-68D6-22FD-079D-7074F3343E53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5" name="Oval 434">
              <a:extLst>
                <a:ext uri="{FF2B5EF4-FFF2-40B4-BE49-F238E27FC236}">
                  <a16:creationId xmlns:a16="http://schemas.microsoft.com/office/drawing/2014/main" id="{405435E9-14E2-4CCB-5626-B03C8B1A8FD7}"/>
                </a:ext>
              </a:extLst>
            </p:cNvPr>
            <p:cNvSpPr/>
            <p:nvPr/>
          </p:nvSpPr>
          <p:spPr>
            <a:xfrm>
              <a:off x="7225815" y="56104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6" name="Oval 435">
              <a:extLst>
                <a:ext uri="{FF2B5EF4-FFF2-40B4-BE49-F238E27FC236}">
                  <a16:creationId xmlns:a16="http://schemas.microsoft.com/office/drawing/2014/main" id="{B88FAE1D-B860-124C-1146-EDA762FE8931}"/>
                </a:ext>
              </a:extLst>
            </p:cNvPr>
            <p:cNvSpPr/>
            <p:nvPr/>
          </p:nvSpPr>
          <p:spPr>
            <a:xfrm>
              <a:off x="7604432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7" name="Oval 436">
              <a:extLst>
                <a:ext uri="{FF2B5EF4-FFF2-40B4-BE49-F238E27FC236}">
                  <a16:creationId xmlns:a16="http://schemas.microsoft.com/office/drawing/2014/main" id="{226DE476-02AC-3FC4-2844-F22E39F96F17}"/>
                </a:ext>
              </a:extLst>
            </p:cNvPr>
            <p:cNvSpPr/>
            <p:nvPr/>
          </p:nvSpPr>
          <p:spPr>
            <a:xfrm>
              <a:off x="4393316" y="4341206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8" name="Oval 439">
              <a:extLst>
                <a:ext uri="{FF2B5EF4-FFF2-40B4-BE49-F238E27FC236}">
                  <a16:creationId xmlns:a16="http://schemas.microsoft.com/office/drawing/2014/main" id="{16E6CBF4-5AE3-D53C-2D31-1DABFBE901FA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89" name="Oval 440">
              <a:extLst>
                <a:ext uri="{FF2B5EF4-FFF2-40B4-BE49-F238E27FC236}">
                  <a16:creationId xmlns:a16="http://schemas.microsoft.com/office/drawing/2014/main" id="{CDDF4C29-4B01-DE0A-CDE6-9773EE85BBC9}"/>
                </a:ext>
              </a:extLst>
            </p:cNvPr>
            <p:cNvSpPr/>
            <p:nvPr/>
          </p:nvSpPr>
          <p:spPr>
            <a:xfrm>
              <a:off x="8605749" y="519845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0" name="Oval 443">
              <a:extLst>
                <a:ext uri="{FF2B5EF4-FFF2-40B4-BE49-F238E27FC236}">
                  <a16:creationId xmlns:a16="http://schemas.microsoft.com/office/drawing/2014/main" id="{18B2CDAC-DEA0-7086-F75A-232C2A9313B8}"/>
                </a:ext>
              </a:extLst>
            </p:cNvPr>
            <p:cNvSpPr/>
            <p:nvPr/>
          </p:nvSpPr>
          <p:spPr>
            <a:xfrm>
              <a:off x="6011377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1" name="Oval 444">
              <a:extLst>
                <a:ext uri="{FF2B5EF4-FFF2-40B4-BE49-F238E27FC236}">
                  <a16:creationId xmlns:a16="http://schemas.microsoft.com/office/drawing/2014/main" id="{87681309-0357-1ADF-E506-E4ED1BF55927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2" name="Oval 446">
              <a:extLst>
                <a:ext uri="{FF2B5EF4-FFF2-40B4-BE49-F238E27FC236}">
                  <a16:creationId xmlns:a16="http://schemas.microsoft.com/office/drawing/2014/main" id="{B8718067-BFC4-BF4B-4E7B-D18CE6C83C63}"/>
                </a:ext>
              </a:extLst>
            </p:cNvPr>
            <p:cNvSpPr/>
            <p:nvPr/>
          </p:nvSpPr>
          <p:spPr>
            <a:xfrm>
              <a:off x="582206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3" name="Oval 447">
              <a:extLst>
                <a:ext uri="{FF2B5EF4-FFF2-40B4-BE49-F238E27FC236}">
                  <a16:creationId xmlns:a16="http://schemas.microsoft.com/office/drawing/2014/main" id="{B5752808-E66C-0174-6F24-DEB8C2BF32AA}"/>
                </a:ext>
              </a:extLst>
            </p:cNvPr>
            <p:cNvSpPr/>
            <p:nvPr/>
          </p:nvSpPr>
          <p:spPr>
            <a:xfrm>
              <a:off x="7388930" y="531275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4" name="Oval 449">
              <a:extLst>
                <a:ext uri="{FF2B5EF4-FFF2-40B4-BE49-F238E27FC236}">
                  <a16:creationId xmlns:a16="http://schemas.microsoft.com/office/drawing/2014/main" id="{8B00820C-E826-8179-3B65-AFFE606ADF2C}"/>
                </a:ext>
              </a:extLst>
            </p:cNvPr>
            <p:cNvSpPr/>
            <p:nvPr/>
          </p:nvSpPr>
          <p:spPr>
            <a:xfrm>
              <a:off x="5692288" y="53568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5" name="Oval 450">
              <a:extLst>
                <a:ext uri="{FF2B5EF4-FFF2-40B4-BE49-F238E27FC236}">
                  <a16:creationId xmlns:a16="http://schemas.microsoft.com/office/drawing/2014/main" id="{98FE36BB-C25F-D402-A7DE-7E8596933DE9}"/>
                </a:ext>
              </a:extLst>
            </p:cNvPr>
            <p:cNvSpPr/>
            <p:nvPr/>
          </p:nvSpPr>
          <p:spPr>
            <a:xfrm>
              <a:off x="8443824" y="40649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6" name="Oval 451">
              <a:extLst>
                <a:ext uri="{FF2B5EF4-FFF2-40B4-BE49-F238E27FC236}">
                  <a16:creationId xmlns:a16="http://schemas.microsoft.com/office/drawing/2014/main" id="{D1330E50-658E-6474-333E-ABEFE4F2F099}"/>
                </a:ext>
              </a:extLst>
            </p:cNvPr>
            <p:cNvSpPr/>
            <p:nvPr/>
          </p:nvSpPr>
          <p:spPr>
            <a:xfrm>
              <a:off x="5713721" y="531275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7" name="Oval 452">
              <a:extLst>
                <a:ext uri="{FF2B5EF4-FFF2-40B4-BE49-F238E27FC236}">
                  <a16:creationId xmlns:a16="http://schemas.microsoft.com/office/drawing/2014/main" id="{ABC2B7C8-CDB5-0AB5-4639-08E1ED61CDBA}"/>
                </a:ext>
              </a:extLst>
            </p:cNvPr>
            <p:cNvSpPr/>
            <p:nvPr/>
          </p:nvSpPr>
          <p:spPr>
            <a:xfrm>
              <a:off x="8659326" y="40149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8" name="Oval 453">
              <a:extLst>
                <a:ext uri="{FF2B5EF4-FFF2-40B4-BE49-F238E27FC236}">
                  <a16:creationId xmlns:a16="http://schemas.microsoft.com/office/drawing/2014/main" id="{84CA747B-72FA-8B0D-E4CE-11B13ECFBC68}"/>
                </a:ext>
              </a:extLst>
            </p:cNvPr>
            <p:cNvSpPr/>
            <p:nvPr/>
          </p:nvSpPr>
          <p:spPr>
            <a:xfrm>
              <a:off x="4493330" y="367564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399" name="Oval 456">
              <a:extLst>
                <a:ext uri="{FF2B5EF4-FFF2-40B4-BE49-F238E27FC236}">
                  <a16:creationId xmlns:a16="http://schemas.microsoft.com/office/drawing/2014/main" id="{FDA6564C-A62B-9D88-B3B8-39BF0855B990}"/>
                </a:ext>
              </a:extLst>
            </p:cNvPr>
            <p:cNvSpPr/>
            <p:nvPr/>
          </p:nvSpPr>
          <p:spPr>
            <a:xfrm>
              <a:off x="5606563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0" name="Oval 457">
              <a:extLst>
                <a:ext uri="{FF2B5EF4-FFF2-40B4-BE49-F238E27FC236}">
                  <a16:creationId xmlns:a16="http://schemas.microsoft.com/office/drawing/2014/main" id="{7BC64002-F4B8-C4A7-E988-76FC299BE7E1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1" name="Oval 458">
              <a:extLst>
                <a:ext uri="{FF2B5EF4-FFF2-40B4-BE49-F238E27FC236}">
                  <a16:creationId xmlns:a16="http://schemas.microsoft.com/office/drawing/2014/main" id="{9F3228C6-8CD4-A1C2-8DE7-9C67D1314EE7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2" name="Oval 459">
              <a:extLst>
                <a:ext uri="{FF2B5EF4-FFF2-40B4-BE49-F238E27FC236}">
                  <a16:creationId xmlns:a16="http://schemas.microsoft.com/office/drawing/2014/main" id="{E97D40FF-C915-EACE-65FC-DBA50C462B58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3" name="Oval 460">
              <a:extLst>
                <a:ext uri="{FF2B5EF4-FFF2-40B4-BE49-F238E27FC236}">
                  <a16:creationId xmlns:a16="http://schemas.microsoft.com/office/drawing/2014/main" id="{8AF1A687-AF78-412A-A69C-59474EB33CD5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4" name="Oval 461">
              <a:extLst>
                <a:ext uri="{FF2B5EF4-FFF2-40B4-BE49-F238E27FC236}">
                  <a16:creationId xmlns:a16="http://schemas.microsoft.com/office/drawing/2014/main" id="{6525D09B-51A7-888B-E72E-17855AB0CDB7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5" name="Oval 462">
              <a:extLst>
                <a:ext uri="{FF2B5EF4-FFF2-40B4-BE49-F238E27FC236}">
                  <a16:creationId xmlns:a16="http://schemas.microsoft.com/office/drawing/2014/main" id="{6A4DC8B3-F693-3B8E-8550-AFB52E24AE8F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6" name="Oval 463">
              <a:extLst>
                <a:ext uri="{FF2B5EF4-FFF2-40B4-BE49-F238E27FC236}">
                  <a16:creationId xmlns:a16="http://schemas.microsoft.com/office/drawing/2014/main" id="{CEAAB822-8B86-B5D4-3910-600FE4F834E9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7" name="Oval 464">
              <a:extLst>
                <a:ext uri="{FF2B5EF4-FFF2-40B4-BE49-F238E27FC236}">
                  <a16:creationId xmlns:a16="http://schemas.microsoft.com/office/drawing/2014/main" id="{99DB22D5-3528-50B6-83D0-0B3DDCF3D0D3}"/>
                </a:ext>
              </a:extLst>
            </p:cNvPr>
            <p:cNvSpPr/>
            <p:nvPr/>
          </p:nvSpPr>
          <p:spPr>
            <a:xfrm>
              <a:off x="8605749" y="54080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8" name="Oval 465">
              <a:extLst>
                <a:ext uri="{FF2B5EF4-FFF2-40B4-BE49-F238E27FC236}">
                  <a16:creationId xmlns:a16="http://schemas.microsoft.com/office/drawing/2014/main" id="{2B904F43-A605-D619-5112-8AF4C28804EA}"/>
                </a:ext>
              </a:extLst>
            </p:cNvPr>
            <p:cNvSpPr/>
            <p:nvPr/>
          </p:nvSpPr>
          <p:spPr>
            <a:xfrm>
              <a:off x="8605749" y="54080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09" name="Oval 466">
              <a:extLst>
                <a:ext uri="{FF2B5EF4-FFF2-40B4-BE49-F238E27FC236}">
                  <a16:creationId xmlns:a16="http://schemas.microsoft.com/office/drawing/2014/main" id="{DE9F2AE8-53DE-6EF1-6CAF-5B970930FDC9}"/>
                </a:ext>
              </a:extLst>
            </p:cNvPr>
            <p:cNvSpPr/>
            <p:nvPr/>
          </p:nvSpPr>
          <p:spPr>
            <a:xfrm>
              <a:off x="8443824" y="51746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0" name="Oval 467">
              <a:extLst>
                <a:ext uri="{FF2B5EF4-FFF2-40B4-BE49-F238E27FC236}">
                  <a16:creationId xmlns:a16="http://schemas.microsoft.com/office/drawing/2014/main" id="{878B468E-A770-31D5-D001-3A54BDDCDE6D}"/>
                </a:ext>
              </a:extLst>
            </p:cNvPr>
            <p:cNvSpPr/>
            <p:nvPr/>
          </p:nvSpPr>
          <p:spPr>
            <a:xfrm>
              <a:off x="8767674" y="53901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1" name="Oval 469">
              <a:extLst>
                <a:ext uri="{FF2B5EF4-FFF2-40B4-BE49-F238E27FC236}">
                  <a16:creationId xmlns:a16="http://schemas.microsoft.com/office/drawing/2014/main" id="{EE24721B-E984-1BAA-82D5-8AF8B1A62E2B}"/>
                </a:ext>
              </a:extLst>
            </p:cNvPr>
            <p:cNvSpPr/>
            <p:nvPr/>
          </p:nvSpPr>
          <p:spPr>
            <a:xfrm>
              <a:off x="8714096" y="5424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2" name="Oval 470">
              <a:extLst>
                <a:ext uri="{FF2B5EF4-FFF2-40B4-BE49-F238E27FC236}">
                  <a16:creationId xmlns:a16="http://schemas.microsoft.com/office/drawing/2014/main" id="{277682F0-89D6-ED7E-65BB-0F8F8BB66676}"/>
                </a:ext>
              </a:extLst>
            </p:cNvPr>
            <p:cNvSpPr/>
            <p:nvPr/>
          </p:nvSpPr>
          <p:spPr>
            <a:xfrm>
              <a:off x="8552171" y="515678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3" name="Oval 471">
              <a:extLst>
                <a:ext uri="{FF2B5EF4-FFF2-40B4-BE49-F238E27FC236}">
                  <a16:creationId xmlns:a16="http://schemas.microsoft.com/office/drawing/2014/main" id="{16928BAD-7C54-11A4-A027-69AD6390F6D2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4" name="Oval 472">
              <a:extLst>
                <a:ext uri="{FF2B5EF4-FFF2-40B4-BE49-F238E27FC236}">
                  <a16:creationId xmlns:a16="http://schemas.microsoft.com/office/drawing/2014/main" id="{2DECDA55-8AFD-0E3F-29A9-73E35A8400C1}"/>
                </a:ext>
              </a:extLst>
            </p:cNvPr>
            <p:cNvSpPr/>
            <p:nvPr/>
          </p:nvSpPr>
          <p:spPr>
            <a:xfrm>
              <a:off x="8497401" y="54758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5" name="Oval 473">
              <a:extLst>
                <a:ext uri="{FF2B5EF4-FFF2-40B4-BE49-F238E27FC236}">
                  <a16:creationId xmlns:a16="http://schemas.microsoft.com/office/drawing/2014/main" id="{0B3E083A-B440-D2E3-3B05-00A680A21A6B}"/>
                </a:ext>
              </a:extLst>
            </p:cNvPr>
            <p:cNvSpPr/>
            <p:nvPr/>
          </p:nvSpPr>
          <p:spPr>
            <a:xfrm>
              <a:off x="8386674" y="5492539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6" name="Oval 474">
              <a:extLst>
                <a:ext uri="{FF2B5EF4-FFF2-40B4-BE49-F238E27FC236}">
                  <a16:creationId xmlns:a16="http://schemas.microsoft.com/office/drawing/2014/main" id="{416557A6-1C80-4D4A-506C-8E43858BB98D}"/>
                </a:ext>
              </a:extLst>
            </p:cNvPr>
            <p:cNvSpPr/>
            <p:nvPr/>
          </p:nvSpPr>
          <p:spPr>
            <a:xfrm>
              <a:off x="8578365" y="54580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7" name="Oval 475">
              <a:extLst>
                <a:ext uri="{FF2B5EF4-FFF2-40B4-BE49-F238E27FC236}">
                  <a16:creationId xmlns:a16="http://schemas.microsoft.com/office/drawing/2014/main" id="{CA474D63-7C9E-5475-334C-39C2ACA4BE16}"/>
                </a:ext>
              </a:extLst>
            </p:cNvPr>
            <p:cNvSpPr/>
            <p:nvPr/>
          </p:nvSpPr>
          <p:spPr>
            <a:xfrm>
              <a:off x="8414057" y="536752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8" name="Oval 476">
              <a:extLst>
                <a:ext uri="{FF2B5EF4-FFF2-40B4-BE49-F238E27FC236}">
                  <a16:creationId xmlns:a16="http://schemas.microsoft.com/office/drawing/2014/main" id="{743084D1-1D78-ADA2-3927-0BDDED967945}"/>
                </a:ext>
              </a:extLst>
            </p:cNvPr>
            <p:cNvSpPr/>
            <p:nvPr/>
          </p:nvSpPr>
          <p:spPr>
            <a:xfrm>
              <a:off x="8605749" y="53222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19" name="Oval 477">
              <a:extLst>
                <a:ext uri="{FF2B5EF4-FFF2-40B4-BE49-F238E27FC236}">
                  <a16:creationId xmlns:a16="http://schemas.microsoft.com/office/drawing/2014/main" id="{5B86B48E-373F-ED36-14E4-09B907031074}"/>
                </a:ext>
              </a:extLst>
            </p:cNvPr>
            <p:cNvSpPr/>
            <p:nvPr/>
          </p:nvSpPr>
          <p:spPr>
            <a:xfrm>
              <a:off x="8340240" y="54211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0" name="Oval 478">
              <a:extLst>
                <a:ext uri="{FF2B5EF4-FFF2-40B4-BE49-F238E27FC236}">
                  <a16:creationId xmlns:a16="http://schemas.microsoft.com/office/drawing/2014/main" id="{758AB200-437E-A30D-76AA-7D7CA52241D1}"/>
                </a:ext>
              </a:extLst>
            </p:cNvPr>
            <p:cNvSpPr/>
            <p:nvPr/>
          </p:nvSpPr>
          <p:spPr>
            <a:xfrm>
              <a:off x="8605749" y="48103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1" name="Oval 479">
              <a:extLst>
                <a:ext uri="{FF2B5EF4-FFF2-40B4-BE49-F238E27FC236}">
                  <a16:creationId xmlns:a16="http://schemas.microsoft.com/office/drawing/2014/main" id="{D8BFD8A8-9D9B-9510-856D-02BE2B0A9992}"/>
                </a:ext>
              </a:extLst>
            </p:cNvPr>
            <p:cNvSpPr/>
            <p:nvPr/>
          </p:nvSpPr>
          <p:spPr>
            <a:xfrm>
              <a:off x="8647421" y="425190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2" name="Oval 480">
              <a:extLst>
                <a:ext uri="{FF2B5EF4-FFF2-40B4-BE49-F238E27FC236}">
                  <a16:creationId xmlns:a16="http://schemas.microsoft.com/office/drawing/2014/main" id="{0991948B-01C9-F888-6723-FC65E826E4B3}"/>
                </a:ext>
              </a:extLst>
            </p:cNvPr>
            <p:cNvSpPr/>
            <p:nvPr/>
          </p:nvSpPr>
          <p:spPr>
            <a:xfrm>
              <a:off x="8335476" y="44900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3" name="Oval 481">
              <a:extLst>
                <a:ext uri="{FF2B5EF4-FFF2-40B4-BE49-F238E27FC236}">
                  <a16:creationId xmlns:a16="http://schemas.microsoft.com/office/drawing/2014/main" id="{20E651DC-8AD6-348B-FC94-5FBBD7D97AA3}"/>
                </a:ext>
              </a:extLst>
            </p:cNvPr>
            <p:cNvSpPr/>
            <p:nvPr/>
          </p:nvSpPr>
          <p:spPr>
            <a:xfrm>
              <a:off x="8404532" y="44733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4" name="Oval 482">
              <a:extLst>
                <a:ext uri="{FF2B5EF4-FFF2-40B4-BE49-F238E27FC236}">
                  <a16:creationId xmlns:a16="http://schemas.microsoft.com/office/drawing/2014/main" id="{3DF31660-D452-C146-9681-D2DEF8823DE0}"/>
                </a:ext>
              </a:extLst>
            </p:cNvPr>
            <p:cNvSpPr/>
            <p:nvPr/>
          </p:nvSpPr>
          <p:spPr>
            <a:xfrm>
              <a:off x="8741480" y="55437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5" name="Oval 483">
              <a:extLst>
                <a:ext uri="{FF2B5EF4-FFF2-40B4-BE49-F238E27FC236}">
                  <a16:creationId xmlns:a16="http://schemas.microsoft.com/office/drawing/2014/main" id="{ABA9F2FE-33DB-BE4F-D56B-78F00E9D5CB3}"/>
                </a:ext>
              </a:extLst>
            </p:cNvPr>
            <p:cNvSpPr/>
            <p:nvPr/>
          </p:nvSpPr>
          <p:spPr>
            <a:xfrm>
              <a:off x="8333096" y="55604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6" name="Oval 484">
              <a:extLst>
                <a:ext uri="{FF2B5EF4-FFF2-40B4-BE49-F238E27FC236}">
                  <a16:creationId xmlns:a16="http://schemas.microsoft.com/office/drawing/2014/main" id="{1F51D043-0CE9-6233-5C5B-473C1CE6F131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7" name="Oval 485">
              <a:extLst>
                <a:ext uri="{FF2B5EF4-FFF2-40B4-BE49-F238E27FC236}">
                  <a16:creationId xmlns:a16="http://schemas.microsoft.com/office/drawing/2014/main" id="{D541E36E-24B9-6613-E345-E2903D7BFF38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8" name="Oval 486">
              <a:extLst>
                <a:ext uri="{FF2B5EF4-FFF2-40B4-BE49-F238E27FC236}">
                  <a16:creationId xmlns:a16="http://schemas.microsoft.com/office/drawing/2014/main" id="{42F289CB-AD26-E8EF-6908-A3577F208E6C}"/>
                </a:ext>
              </a:extLst>
            </p:cNvPr>
            <p:cNvSpPr/>
            <p:nvPr/>
          </p:nvSpPr>
          <p:spPr>
            <a:xfrm>
              <a:off x="8714096" y="5424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29" name="Oval 487">
              <a:extLst>
                <a:ext uri="{FF2B5EF4-FFF2-40B4-BE49-F238E27FC236}">
                  <a16:creationId xmlns:a16="http://schemas.microsoft.com/office/drawing/2014/main" id="{9F809F0B-6D93-6297-CAAC-307394292AA6}"/>
                </a:ext>
              </a:extLst>
            </p:cNvPr>
            <p:cNvSpPr/>
            <p:nvPr/>
          </p:nvSpPr>
          <p:spPr>
            <a:xfrm>
              <a:off x="5692288" y="545801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0" name="Oval 488">
              <a:extLst>
                <a:ext uri="{FF2B5EF4-FFF2-40B4-BE49-F238E27FC236}">
                  <a16:creationId xmlns:a16="http://schemas.microsoft.com/office/drawing/2014/main" id="{9BBFF537-9274-45AC-64F6-5C8FA4E1AC41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1" name="Oval 489">
              <a:extLst>
                <a:ext uri="{FF2B5EF4-FFF2-40B4-BE49-F238E27FC236}">
                  <a16:creationId xmlns:a16="http://schemas.microsoft.com/office/drawing/2014/main" id="{4B54A449-8924-3B5B-F50A-6B2162F725F2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2" name="Oval 490">
              <a:extLst>
                <a:ext uri="{FF2B5EF4-FFF2-40B4-BE49-F238E27FC236}">
                  <a16:creationId xmlns:a16="http://schemas.microsoft.com/office/drawing/2014/main" id="{079995F8-3FE7-FF8A-D467-6B3182B6AF6A}"/>
                </a:ext>
              </a:extLst>
            </p:cNvPr>
            <p:cNvSpPr/>
            <p:nvPr/>
          </p:nvSpPr>
          <p:spPr>
            <a:xfrm>
              <a:off x="5336291" y="55044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3" name="Oval 491">
              <a:extLst>
                <a:ext uri="{FF2B5EF4-FFF2-40B4-BE49-F238E27FC236}">
                  <a16:creationId xmlns:a16="http://schemas.microsoft.com/office/drawing/2014/main" id="{A953E8A3-7F34-95E4-5D2A-00B8289F27D4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4" name="Oval 492">
              <a:extLst>
                <a:ext uri="{FF2B5EF4-FFF2-40B4-BE49-F238E27FC236}">
                  <a16:creationId xmlns:a16="http://schemas.microsoft.com/office/drawing/2014/main" id="{F3FAA180-6DA3-A7B6-6DC6-BF66D0037DC1}"/>
                </a:ext>
              </a:extLst>
            </p:cNvPr>
            <p:cNvSpPr/>
            <p:nvPr/>
          </p:nvSpPr>
          <p:spPr>
            <a:xfrm>
              <a:off x="7461557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5" name="Oval 493">
              <a:extLst>
                <a:ext uri="{FF2B5EF4-FFF2-40B4-BE49-F238E27FC236}">
                  <a16:creationId xmlns:a16="http://schemas.microsoft.com/office/drawing/2014/main" id="{B59606F7-C51E-52CC-7487-EF1152EE834A}"/>
                </a:ext>
              </a:extLst>
            </p:cNvPr>
            <p:cNvSpPr/>
            <p:nvPr/>
          </p:nvSpPr>
          <p:spPr>
            <a:xfrm>
              <a:off x="712104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6" name="Oval 498">
              <a:extLst>
                <a:ext uri="{FF2B5EF4-FFF2-40B4-BE49-F238E27FC236}">
                  <a16:creationId xmlns:a16="http://schemas.microsoft.com/office/drawing/2014/main" id="{09C3A070-CBD3-D8BF-6501-34185D590D98}"/>
                </a:ext>
              </a:extLst>
            </p:cNvPr>
            <p:cNvSpPr/>
            <p:nvPr/>
          </p:nvSpPr>
          <p:spPr>
            <a:xfrm>
              <a:off x="5605374" y="53675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7" name="Oval 499">
              <a:extLst>
                <a:ext uri="{FF2B5EF4-FFF2-40B4-BE49-F238E27FC236}">
                  <a16:creationId xmlns:a16="http://schemas.microsoft.com/office/drawing/2014/main" id="{931116CB-73C5-0760-A7B6-081FB21E8630}"/>
                </a:ext>
              </a:extLst>
            </p:cNvPr>
            <p:cNvSpPr/>
            <p:nvPr/>
          </p:nvSpPr>
          <p:spPr>
            <a:xfrm>
              <a:off x="6307841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8" name="Oval 500">
              <a:extLst>
                <a:ext uri="{FF2B5EF4-FFF2-40B4-BE49-F238E27FC236}">
                  <a16:creationId xmlns:a16="http://schemas.microsoft.com/office/drawing/2014/main" id="{DAC75F20-EE8C-FC1A-B241-E7B425B415EC}"/>
                </a:ext>
              </a:extLst>
            </p:cNvPr>
            <p:cNvSpPr/>
            <p:nvPr/>
          </p:nvSpPr>
          <p:spPr>
            <a:xfrm>
              <a:off x="7367499" y="55782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39" name="Oval 502">
              <a:extLst>
                <a:ext uri="{FF2B5EF4-FFF2-40B4-BE49-F238E27FC236}">
                  <a16:creationId xmlns:a16="http://schemas.microsoft.com/office/drawing/2014/main" id="{E469AB35-D249-51E3-87FA-133BD8BB394B}"/>
                </a:ext>
              </a:extLst>
            </p:cNvPr>
            <p:cNvSpPr/>
            <p:nvPr/>
          </p:nvSpPr>
          <p:spPr>
            <a:xfrm>
              <a:off x="4529049" y="39197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0" name="Oval 505">
              <a:extLst>
                <a:ext uri="{FF2B5EF4-FFF2-40B4-BE49-F238E27FC236}">
                  <a16:creationId xmlns:a16="http://schemas.microsoft.com/office/drawing/2014/main" id="{143BACA2-3CD9-62AA-5E88-A0D6A55A3E58}"/>
                </a:ext>
              </a:extLst>
            </p:cNvPr>
            <p:cNvSpPr/>
            <p:nvPr/>
          </p:nvSpPr>
          <p:spPr>
            <a:xfrm>
              <a:off x="5822066" y="56068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1" name="Oval 507">
              <a:extLst>
                <a:ext uri="{FF2B5EF4-FFF2-40B4-BE49-F238E27FC236}">
                  <a16:creationId xmlns:a16="http://schemas.microsoft.com/office/drawing/2014/main" id="{874B078A-9049-218E-E571-C7CBE99844E4}"/>
                </a:ext>
              </a:extLst>
            </p:cNvPr>
            <p:cNvSpPr/>
            <p:nvPr/>
          </p:nvSpPr>
          <p:spPr>
            <a:xfrm>
              <a:off x="7280582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2" name="Oval 508">
              <a:extLst>
                <a:ext uri="{FF2B5EF4-FFF2-40B4-BE49-F238E27FC236}">
                  <a16:creationId xmlns:a16="http://schemas.microsoft.com/office/drawing/2014/main" id="{B531BE47-75B7-E55C-F76F-1267485D69EF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3" name="Oval 509">
              <a:extLst>
                <a:ext uri="{FF2B5EF4-FFF2-40B4-BE49-F238E27FC236}">
                  <a16:creationId xmlns:a16="http://schemas.microsoft.com/office/drawing/2014/main" id="{DE77EBB9-71B8-0079-6867-28C8CB6DDBFD}"/>
                </a:ext>
              </a:extLst>
            </p:cNvPr>
            <p:cNvSpPr/>
            <p:nvPr/>
          </p:nvSpPr>
          <p:spPr>
            <a:xfrm>
              <a:off x="8386674" y="5492539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4" name="Oval 510">
              <a:extLst>
                <a:ext uri="{FF2B5EF4-FFF2-40B4-BE49-F238E27FC236}">
                  <a16:creationId xmlns:a16="http://schemas.microsoft.com/office/drawing/2014/main" id="{05F266F6-C1D8-304A-5DE6-A9F8789265B9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5" name="Oval 511">
              <a:extLst>
                <a:ext uri="{FF2B5EF4-FFF2-40B4-BE49-F238E27FC236}">
                  <a16:creationId xmlns:a16="http://schemas.microsoft.com/office/drawing/2014/main" id="{868DC780-608E-BA1E-0202-B8B37161758D}"/>
                </a:ext>
              </a:extLst>
            </p:cNvPr>
            <p:cNvSpPr/>
            <p:nvPr/>
          </p:nvSpPr>
          <p:spPr>
            <a:xfrm>
              <a:off x="8390246" y="52377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6" name="Oval 512">
              <a:extLst>
                <a:ext uri="{FF2B5EF4-FFF2-40B4-BE49-F238E27FC236}">
                  <a16:creationId xmlns:a16="http://schemas.microsoft.com/office/drawing/2014/main" id="{4CA01713-605C-F1A4-ED40-7133A0BE0C6F}"/>
                </a:ext>
              </a:extLst>
            </p:cNvPr>
            <p:cNvSpPr/>
            <p:nvPr/>
          </p:nvSpPr>
          <p:spPr>
            <a:xfrm>
              <a:off x="8575982" y="474601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7" name="Oval 513">
              <a:extLst>
                <a:ext uri="{FF2B5EF4-FFF2-40B4-BE49-F238E27FC236}">
                  <a16:creationId xmlns:a16="http://schemas.microsoft.com/office/drawing/2014/main" id="{F67EF2D3-E06E-4E7C-6C8C-12A00DA11061}"/>
                </a:ext>
              </a:extLst>
            </p:cNvPr>
            <p:cNvSpPr/>
            <p:nvPr/>
          </p:nvSpPr>
          <p:spPr>
            <a:xfrm>
              <a:off x="5551796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8" name="Oval 514">
              <a:extLst>
                <a:ext uri="{FF2B5EF4-FFF2-40B4-BE49-F238E27FC236}">
                  <a16:creationId xmlns:a16="http://schemas.microsoft.com/office/drawing/2014/main" id="{EBC76216-A38B-C9B0-AB67-8CE5457AF424}"/>
                </a:ext>
              </a:extLst>
            </p:cNvPr>
            <p:cNvSpPr/>
            <p:nvPr/>
          </p:nvSpPr>
          <p:spPr>
            <a:xfrm>
              <a:off x="4636205" y="41792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49" name="Oval 515">
              <a:extLst>
                <a:ext uri="{FF2B5EF4-FFF2-40B4-BE49-F238E27FC236}">
                  <a16:creationId xmlns:a16="http://schemas.microsoft.com/office/drawing/2014/main" id="{708981C5-65BA-CD3B-C8E5-B3FB7241C84F}"/>
                </a:ext>
              </a:extLst>
            </p:cNvPr>
            <p:cNvSpPr/>
            <p:nvPr/>
          </p:nvSpPr>
          <p:spPr>
            <a:xfrm>
              <a:off x="517436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0" name="Oval 517">
              <a:extLst>
                <a:ext uri="{FF2B5EF4-FFF2-40B4-BE49-F238E27FC236}">
                  <a16:creationId xmlns:a16="http://schemas.microsoft.com/office/drawing/2014/main" id="{3E73212E-28EA-49C2-B99C-C5AC6290A09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1" name="Oval 518">
              <a:extLst>
                <a:ext uri="{FF2B5EF4-FFF2-40B4-BE49-F238E27FC236}">
                  <a16:creationId xmlns:a16="http://schemas.microsoft.com/office/drawing/2014/main" id="{9A390130-03DC-8D2C-00AD-1BCEE117DA0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2" name="Oval 519">
              <a:extLst>
                <a:ext uri="{FF2B5EF4-FFF2-40B4-BE49-F238E27FC236}">
                  <a16:creationId xmlns:a16="http://schemas.microsoft.com/office/drawing/2014/main" id="{D05C92BD-DCB6-8755-1744-5364CBBDB497}"/>
                </a:ext>
              </a:extLst>
            </p:cNvPr>
            <p:cNvSpPr/>
            <p:nvPr/>
          </p:nvSpPr>
          <p:spPr>
            <a:xfrm>
              <a:off x="5794682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3" name="Oval 520">
              <a:extLst>
                <a:ext uri="{FF2B5EF4-FFF2-40B4-BE49-F238E27FC236}">
                  <a16:creationId xmlns:a16="http://schemas.microsoft.com/office/drawing/2014/main" id="{B62173A9-4EF9-26CE-6DB4-C23F3D3D17A8}"/>
                </a:ext>
              </a:extLst>
            </p:cNvPr>
            <p:cNvSpPr/>
            <p:nvPr/>
          </p:nvSpPr>
          <p:spPr>
            <a:xfrm>
              <a:off x="8741480" y="56116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4" name="Oval 521">
              <a:extLst>
                <a:ext uri="{FF2B5EF4-FFF2-40B4-BE49-F238E27FC236}">
                  <a16:creationId xmlns:a16="http://schemas.microsoft.com/office/drawing/2014/main" id="{0FBF8577-712D-26E5-901A-976B49C4B956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5" name="Oval 522">
              <a:extLst>
                <a:ext uri="{FF2B5EF4-FFF2-40B4-BE49-F238E27FC236}">
                  <a16:creationId xmlns:a16="http://schemas.microsoft.com/office/drawing/2014/main" id="{3B5696FF-6A41-575C-2BCF-B60AFB33A65F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6" name="Oval 524">
              <a:extLst>
                <a:ext uri="{FF2B5EF4-FFF2-40B4-BE49-F238E27FC236}">
                  <a16:creationId xmlns:a16="http://schemas.microsoft.com/office/drawing/2014/main" id="{398F1B1F-1CFE-6DEF-B5A1-C16F01987BA9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7" name="Oval 525">
              <a:extLst>
                <a:ext uri="{FF2B5EF4-FFF2-40B4-BE49-F238E27FC236}">
                  <a16:creationId xmlns:a16="http://schemas.microsoft.com/office/drawing/2014/main" id="{D5C707D7-7F48-FED3-1612-203BFAF20041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8" name="Oval 526">
              <a:extLst>
                <a:ext uri="{FF2B5EF4-FFF2-40B4-BE49-F238E27FC236}">
                  <a16:creationId xmlns:a16="http://schemas.microsoft.com/office/drawing/2014/main" id="{231245BB-ABF1-E327-6C33-E89B59249F29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59" name="Oval 527">
              <a:extLst>
                <a:ext uri="{FF2B5EF4-FFF2-40B4-BE49-F238E27FC236}">
                  <a16:creationId xmlns:a16="http://schemas.microsoft.com/office/drawing/2014/main" id="{4D6FCA90-EA26-4887-E9DC-00BCD2B1841A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0" name="Oval 528">
              <a:extLst>
                <a:ext uri="{FF2B5EF4-FFF2-40B4-BE49-F238E27FC236}">
                  <a16:creationId xmlns:a16="http://schemas.microsoft.com/office/drawing/2014/main" id="{2197DB4D-402D-83EC-6355-92478C1368F4}"/>
                </a:ext>
              </a:extLst>
            </p:cNvPr>
            <p:cNvSpPr/>
            <p:nvPr/>
          </p:nvSpPr>
          <p:spPr>
            <a:xfrm>
              <a:off x="8441441" y="55937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1" name="Oval 529">
              <a:extLst>
                <a:ext uri="{FF2B5EF4-FFF2-40B4-BE49-F238E27FC236}">
                  <a16:creationId xmlns:a16="http://schemas.microsoft.com/office/drawing/2014/main" id="{D1D0D0B7-9A42-FAC5-95B0-EA09F8C04FFF}"/>
                </a:ext>
              </a:extLst>
            </p:cNvPr>
            <p:cNvSpPr/>
            <p:nvPr/>
          </p:nvSpPr>
          <p:spPr>
            <a:xfrm>
              <a:off x="8441441" y="49639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2" name="Oval 530">
              <a:extLst>
                <a:ext uri="{FF2B5EF4-FFF2-40B4-BE49-F238E27FC236}">
                  <a16:creationId xmlns:a16="http://schemas.microsoft.com/office/drawing/2014/main" id="{4F9A51F7-7B5A-CB9B-9F4D-0356DF44EB22}"/>
                </a:ext>
              </a:extLst>
            </p:cNvPr>
            <p:cNvSpPr/>
            <p:nvPr/>
          </p:nvSpPr>
          <p:spPr>
            <a:xfrm>
              <a:off x="8630751" y="47186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3" name="Oval 531">
              <a:extLst>
                <a:ext uri="{FF2B5EF4-FFF2-40B4-BE49-F238E27FC236}">
                  <a16:creationId xmlns:a16="http://schemas.microsoft.com/office/drawing/2014/main" id="{E5BC1D47-86E9-3B35-E2AD-C03AC45E3B6D}"/>
                </a:ext>
              </a:extLst>
            </p:cNvPr>
            <p:cNvSpPr/>
            <p:nvPr/>
          </p:nvSpPr>
          <p:spPr>
            <a:xfrm>
              <a:off x="8522405" y="520559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4" name="Oval 532">
              <a:extLst>
                <a:ext uri="{FF2B5EF4-FFF2-40B4-BE49-F238E27FC236}">
                  <a16:creationId xmlns:a16="http://schemas.microsoft.com/office/drawing/2014/main" id="{43CAA018-BC5D-A100-B96D-BE3F82FA51F3}"/>
                </a:ext>
              </a:extLst>
            </p:cNvPr>
            <p:cNvSpPr/>
            <p:nvPr/>
          </p:nvSpPr>
          <p:spPr>
            <a:xfrm>
              <a:off x="8575982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5" name="Oval 533">
              <a:extLst>
                <a:ext uri="{FF2B5EF4-FFF2-40B4-BE49-F238E27FC236}">
                  <a16:creationId xmlns:a16="http://schemas.microsoft.com/office/drawing/2014/main" id="{DE704E54-73CD-1E85-1508-4E0C613D8FF3}"/>
                </a:ext>
              </a:extLst>
            </p:cNvPr>
            <p:cNvSpPr/>
            <p:nvPr/>
          </p:nvSpPr>
          <p:spPr>
            <a:xfrm>
              <a:off x="8335476" y="44900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6" name="Oval 534">
              <a:extLst>
                <a:ext uri="{FF2B5EF4-FFF2-40B4-BE49-F238E27FC236}">
                  <a16:creationId xmlns:a16="http://schemas.microsoft.com/office/drawing/2014/main" id="{7F7DAFDA-8398-ECE9-6B84-5338484D9335}"/>
                </a:ext>
              </a:extLst>
            </p:cNvPr>
            <p:cNvSpPr/>
            <p:nvPr/>
          </p:nvSpPr>
          <p:spPr>
            <a:xfrm>
              <a:off x="8659326" y="50139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7" name="Oval 535">
              <a:extLst>
                <a:ext uri="{FF2B5EF4-FFF2-40B4-BE49-F238E27FC236}">
                  <a16:creationId xmlns:a16="http://schemas.microsoft.com/office/drawing/2014/main" id="{F2DE206B-1A32-8D26-D4B2-87A518397473}"/>
                </a:ext>
              </a:extLst>
            </p:cNvPr>
            <p:cNvSpPr/>
            <p:nvPr/>
          </p:nvSpPr>
          <p:spPr>
            <a:xfrm>
              <a:off x="8767674" y="45924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8" name="Oval 536">
              <a:extLst>
                <a:ext uri="{FF2B5EF4-FFF2-40B4-BE49-F238E27FC236}">
                  <a16:creationId xmlns:a16="http://schemas.microsoft.com/office/drawing/2014/main" id="{7F6B7D2A-4757-4281-AE38-889EF7DDA224}"/>
                </a:ext>
              </a:extLst>
            </p:cNvPr>
            <p:cNvSpPr/>
            <p:nvPr/>
          </p:nvSpPr>
          <p:spPr>
            <a:xfrm>
              <a:off x="8487876" y="41673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69" name="Oval 537">
              <a:extLst>
                <a:ext uri="{FF2B5EF4-FFF2-40B4-BE49-F238E27FC236}">
                  <a16:creationId xmlns:a16="http://schemas.microsoft.com/office/drawing/2014/main" id="{5042C1BE-D9F6-5DFE-BA76-035D976EF2E1}"/>
                </a:ext>
              </a:extLst>
            </p:cNvPr>
            <p:cNvSpPr/>
            <p:nvPr/>
          </p:nvSpPr>
          <p:spPr>
            <a:xfrm>
              <a:off x="5146982" y="393400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0" name="Oval 539">
              <a:extLst>
                <a:ext uri="{FF2B5EF4-FFF2-40B4-BE49-F238E27FC236}">
                  <a16:creationId xmlns:a16="http://schemas.microsoft.com/office/drawing/2014/main" id="{A50C77A4-E1C4-D7BA-BF29-9E1897B3C58A}"/>
                </a:ext>
              </a:extLst>
            </p:cNvPr>
            <p:cNvSpPr/>
            <p:nvPr/>
          </p:nvSpPr>
          <p:spPr>
            <a:xfrm>
              <a:off x="6254265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1" name="Oval 540">
              <a:extLst>
                <a:ext uri="{FF2B5EF4-FFF2-40B4-BE49-F238E27FC236}">
                  <a16:creationId xmlns:a16="http://schemas.microsoft.com/office/drawing/2014/main" id="{C4F52FF0-7E26-8D95-4ADD-1DE50BEAC9A8}"/>
                </a:ext>
              </a:extLst>
            </p:cNvPr>
            <p:cNvSpPr/>
            <p:nvPr/>
          </p:nvSpPr>
          <p:spPr>
            <a:xfrm>
              <a:off x="5983991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2" name="Oval 542">
              <a:extLst>
                <a:ext uri="{FF2B5EF4-FFF2-40B4-BE49-F238E27FC236}">
                  <a16:creationId xmlns:a16="http://schemas.microsoft.com/office/drawing/2014/main" id="{2BE69C77-6B25-453A-3932-A22485CACE75}"/>
                </a:ext>
              </a:extLst>
            </p:cNvPr>
            <p:cNvSpPr/>
            <p:nvPr/>
          </p:nvSpPr>
          <p:spPr>
            <a:xfrm>
              <a:off x="5498216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3" name="Oval 544">
              <a:extLst>
                <a:ext uri="{FF2B5EF4-FFF2-40B4-BE49-F238E27FC236}">
                  <a16:creationId xmlns:a16="http://schemas.microsoft.com/office/drawing/2014/main" id="{E279673E-30DB-EE9D-A8E3-F6D6BF1A7C82}"/>
                </a:ext>
              </a:extLst>
            </p:cNvPr>
            <p:cNvSpPr/>
            <p:nvPr/>
          </p:nvSpPr>
          <p:spPr>
            <a:xfrm>
              <a:off x="8360480" y="56282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4" name="Oval 545">
              <a:extLst>
                <a:ext uri="{FF2B5EF4-FFF2-40B4-BE49-F238E27FC236}">
                  <a16:creationId xmlns:a16="http://schemas.microsoft.com/office/drawing/2014/main" id="{A1BE2FE9-6D2C-929E-9761-E5D52C137635}"/>
                </a:ext>
              </a:extLst>
            </p:cNvPr>
            <p:cNvSpPr/>
            <p:nvPr/>
          </p:nvSpPr>
          <p:spPr>
            <a:xfrm>
              <a:off x="8633132" y="55782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5" name="Oval 546">
              <a:extLst>
                <a:ext uri="{FF2B5EF4-FFF2-40B4-BE49-F238E27FC236}">
                  <a16:creationId xmlns:a16="http://schemas.microsoft.com/office/drawing/2014/main" id="{05DA49B8-F061-9011-4442-490CAE144D0E}"/>
                </a:ext>
              </a:extLst>
            </p:cNvPr>
            <p:cNvSpPr/>
            <p:nvPr/>
          </p:nvSpPr>
          <p:spPr>
            <a:xfrm>
              <a:off x="8659326" y="50139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6" name="Oval 547">
              <a:extLst>
                <a:ext uri="{FF2B5EF4-FFF2-40B4-BE49-F238E27FC236}">
                  <a16:creationId xmlns:a16="http://schemas.microsoft.com/office/drawing/2014/main" id="{B859E048-2605-E8C0-0AC6-553578F49C5E}"/>
                </a:ext>
              </a:extLst>
            </p:cNvPr>
            <p:cNvSpPr/>
            <p:nvPr/>
          </p:nvSpPr>
          <p:spPr>
            <a:xfrm>
              <a:off x="8714096" y="44388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7" name="Oval 548">
              <a:extLst>
                <a:ext uri="{FF2B5EF4-FFF2-40B4-BE49-F238E27FC236}">
                  <a16:creationId xmlns:a16="http://schemas.microsoft.com/office/drawing/2014/main" id="{5EC6A00F-DE3B-10BD-3B2E-44C744E066A6}"/>
                </a:ext>
              </a:extLst>
            </p:cNvPr>
            <p:cNvSpPr/>
            <p:nvPr/>
          </p:nvSpPr>
          <p:spPr>
            <a:xfrm>
              <a:off x="8552171" y="442216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8" name="Oval 549">
              <a:extLst>
                <a:ext uri="{FF2B5EF4-FFF2-40B4-BE49-F238E27FC236}">
                  <a16:creationId xmlns:a16="http://schemas.microsoft.com/office/drawing/2014/main" id="{A5B46954-1C74-6359-1307-1F3538ACB983}"/>
                </a:ext>
              </a:extLst>
            </p:cNvPr>
            <p:cNvSpPr/>
            <p:nvPr/>
          </p:nvSpPr>
          <p:spPr>
            <a:xfrm>
              <a:off x="8335476" y="49198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79" name="Oval 550">
              <a:extLst>
                <a:ext uri="{FF2B5EF4-FFF2-40B4-BE49-F238E27FC236}">
                  <a16:creationId xmlns:a16="http://schemas.microsoft.com/office/drawing/2014/main" id="{308270FF-9D43-985A-0F1C-2A120CD1FF52}"/>
                </a:ext>
              </a:extLst>
            </p:cNvPr>
            <p:cNvSpPr/>
            <p:nvPr/>
          </p:nvSpPr>
          <p:spPr>
            <a:xfrm>
              <a:off x="8443824" y="46436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0" name="Oval 551">
              <a:extLst>
                <a:ext uri="{FF2B5EF4-FFF2-40B4-BE49-F238E27FC236}">
                  <a16:creationId xmlns:a16="http://schemas.microsoft.com/office/drawing/2014/main" id="{06372647-86E3-F213-3F0E-4658BD623851}"/>
                </a:ext>
              </a:extLst>
            </p:cNvPr>
            <p:cNvSpPr/>
            <p:nvPr/>
          </p:nvSpPr>
          <p:spPr>
            <a:xfrm>
              <a:off x="8714096" y="413284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1" name="Oval 552">
              <a:extLst>
                <a:ext uri="{FF2B5EF4-FFF2-40B4-BE49-F238E27FC236}">
                  <a16:creationId xmlns:a16="http://schemas.microsoft.com/office/drawing/2014/main" id="{09CA4868-7ACC-F7B6-A2CE-B2FB75FF821E}"/>
                </a:ext>
              </a:extLst>
            </p:cNvPr>
            <p:cNvSpPr/>
            <p:nvPr/>
          </p:nvSpPr>
          <p:spPr>
            <a:xfrm>
              <a:off x="8443824" y="455789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2" name="Oval 553">
              <a:extLst>
                <a:ext uri="{FF2B5EF4-FFF2-40B4-BE49-F238E27FC236}">
                  <a16:creationId xmlns:a16="http://schemas.microsoft.com/office/drawing/2014/main" id="{3D0A7C20-0EB5-B56D-71CD-4081804F3E09}"/>
                </a:ext>
              </a:extLst>
            </p:cNvPr>
            <p:cNvSpPr/>
            <p:nvPr/>
          </p:nvSpPr>
          <p:spPr>
            <a:xfrm>
              <a:off x="8497401" y="54758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3" name="Oval 554">
              <a:extLst>
                <a:ext uri="{FF2B5EF4-FFF2-40B4-BE49-F238E27FC236}">
                  <a16:creationId xmlns:a16="http://schemas.microsoft.com/office/drawing/2014/main" id="{2F3EF031-FB77-08C4-176B-21675519171C}"/>
                </a:ext>
              </a:extLst>
            </p:cNvPr>
            <p:cNvSpPr/>
            <p:nvPr/>
          </p:nvSpPr>
          <p:spPr>
            <a:xfrm>
              <a:off x="8441441" y="49639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4" name="Oval 555">
              <a:extLst>
                <a:ext uri="{FF2B5EF4-FFF2-40B4-BE49-F238E27FC236}">
                  <a16:creationId xmlns:a16="http://schemas.microsoft.com/office/drawing/2014/main" id="{FCC4C1C6-5CBA-209A-D62F-F4DC465D48DC}"/>
                </a:ext>
              </a:extLst>
            </p:cNvPr>
            <p:cNvSpPr/>
            <p:nvPr/>
          </p:nvSpPr>
          <p:spPr>
            <a:xfrm>
              <a:off x="8443824" y="43245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5" name="Oval 556">
              <a:extLst>
                <a:ext uri="{FF2B5EF4-FFF2-40B4-BE49-F238E27FC236}">
                  <a16:creationId xmlns:a16="http://schemas.microsoft.com/office/drawing/2014/main" id="{F7A6226A-D9E2-DF99-11D4-0117F0F1EC66}"/>
                </a:ext>
              </a:extLst>
            </p:cNvPr>
            <p:cNvSpPr/>
            <p:nvPr/>
          </p:nvSpPr>
          <p:spPr>
            <a:xfrm>
              <a:off x="8335476" y="49198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6" name="Oval 557">
              <a:extLst>
                <a:ext uri="{FF2B5EF4-FFF2-40B4-BE49-F238E27FC236}">
                  <a16:creationId xmlns:a16="http://schemas.microsoft.com/office/drawing/2014/main" id="{1BD8985E-0FB2-EFA8-28D5-F18D1FDAD615}"/>
                </a:ext>
              </a:extLst>
            </p:cNvPr>
            <p:cNvSpPr/>
            <p:nvPr/>
          </p:nvSpPr>
          <p:spPr>
            <a:xfrm>
              <a:off x="8443824" y="4387639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7" name="Oval 558">
              <a:extLst>
                <a:ext uri="{FF2B5EF4-FFF2-40B4-BE49-F238E27FC236}">
                  <a16:creationId xmlns:a16="http://schemas.microsoft.com/office/drawing/2014/main" id="{8D3D5591-8DD2-CE41-D7C3-F53A70C31E97}"/>
                </a:ext>
              </a:extLst>
            </p:cNvPr>
            <p:cNvSpPr/>
            <p:nvPr/>
          </p:nvSpPr>
          <p:spPr>
            <a:xfrm>
              <a:off x="8443824" y="455789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8" name="Oval 559">
              <a:extLst>
                <a:ext uri="{FF2B5EF4-FFF2-40B4-BE49-F238E27FC236}">
                  <a16:creationId xmlns:a16="http://schemas.microsoft.com/office/drawing/2014/main" id="{3E46B332-9CFC-66B3-E2B0-B164DFDBDE1D}"/>
                </a:ext>
              </a:extLst>
            </p:cNvPr>
            <p:cNvSpPr/>
            <p:nvPr/>
          </p:nvSpPr>
          <p:spPr>
            <a:xfrm>
              <a:off x="8497401" y="44781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89" name="Oval 560">
              <a:extLst>
                <a:ext uri="{FF2B5EF4-FFF2-40B4-BE49-F238E27FC236}">
                  <a16:creationId xmlns:a16="http://schemas.microsoft.com/office/drawing/2014/main" id="{1A056F59-A910-7CC0-C366-1109E361AAB6}"/>
                </a:ext>
              </a:extLst>
            </p:cNvPr>
            <p:cNvSpPr/>
            <p:nvPr/>
          </p:nvSpPr>
          <p:spPr>
            <a:xfrm>
              <a:off x="8390246" y="42007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0" name="Oval 561">
              <a:extLst>
                <a:ext uri="{FF2B5EF4-FFF2-40B4-BE49-F238E27FC236}">
                  <a16:creationId xmlns:a16="http://schemas.microsoft.com/office/drawing/2014/main" id="{2A114029-9FFC-9BB6-593C-52054309FA28}"/>
                </a:ext>
              </a:extLst>
            </p:cNvPr>
            <p:cNvSpPr/>
            <p:nvPr/>
          </p:nvSpPr>
          <p:spPr>
            <a:xfrm>
              <a:off x="8714096" y="413284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1" name="Oval 562">
              <a:extLst>
                <a:ext uri="{FF2B5EF4-FFF2-40B4-BE49-F238E27FC236}">
                  <a16:creationId xmlns:a16="http://schemas.microsoft.com/office/drawing/2014/main" id="{AA4C53FC-A391-F2A5-AF05-72F1B98BCF1A}"/>
                </a:ext>
              </a:extLst>
            </p:cNvPr>
            <p:cNvSpPr/>
            <p:nvPr/>
          </p:nvSpPr>
          <p:spPr>
            <a:xfrm>
              <a:off x="8659326" y="50139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2" name="Oval 563">
              <a:extLst>
                <a:ext uri="{FF2B5EF4-FFF2-40B4-BE49-F238E27FC236}">
                  <a16:creationId xmlns:a16="http://schemas.microsoft.com/office/drawing/2014/main" id="{DCF54DDD-41B2-22EC-3642-7EEC8E3DE672}"/>
                </a:ext>
              </a:extLst>
            </p:cNvPr>
            <p:cNvSpPr/>
            <p:nvPr/>
          </p:nvSpPr>
          <p:spPr>
            <a:xfrm>
              <a:off x="8659326" y="40149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3" name="Oval 564">
              <a:extLst>
                <a:ext uri="{FF2B5EF4-FFF2-40B4-BE49-F238E27FC236}">
                  <a16:creationId xmlns:a16="http://schemas.microsoft.com/office/drawing/2014/main" id="{35118C04-0540-1611-02A5-F57EA5CA8159}"/>
                </a:ext>
              </a:extLst>
            </p:cNvPr>
            <p:cNvSpPr/>
            <p:nvPr/>
          </p:nvSpPr>
          <p:spPr>
            <a:xfrm>
              <a:off x="8390246" y="44126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4" name="Oval 565">
              <a:extLst>
                <a:ext uri="{FF2B5EF4-FFF2-40B4-BE49-F238E27FC236}">
                  <a16:creationId xmlns:a16="http://schemas.microsoft.com/office/drawing/2014/main" id="{BF29B508-04C8-8E4F-898B-AA13E96EB3B6}"/>
                </a:ext>
              </a:extLst>
            </p:cNvPr>
            <p:cNvSpPr/>
            <p:nvPr/>
          </p:nvSpPr>
          <p:spPr>
            <a:xfrm>
              <a:off x="8522405" y="4692439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5" name="Oval 566">
              <a:extLst>
                <a:ext uri="{FF2B5EF4-FFF2-40B4-BE49-F238E27FC236}">
                  <a16:creationId xmlns:a16="http://schemas.microsoft.com/office/drawing/2014/main" id="{1E764244-F3F3-5828-E962-489E8E7BECBF}"/>
                </a:ext>
              </a:extLst>
            </p:cNvPr>
            <p:cNvSpPr/>
            <p:nvPr/>
          </p:nvSpPr>
          <p:spPr>
            <a:xfrm>
              <a:off x="8739099" y="44757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6" name="Oval 567">
              <a:extLst>
                <a:ext uri="{FF2B5EF4-FFF2-40B4-BE49-F238E27FC236}">
                  <a16:creationId xmlns:a16="http://schemas.microsoft.com/office/drawing/2014/main" id="{0BB0709D-D334-466E-D256-5D601250713C}"/>
                </a:ext>
              </a:extLst>
            </p:cNvPr>
            <p:cNvSpPr/>
            <p:nvPr/>
          </p:nvSpPr>
          <p:spPr>
            <a:xfrm>
              <a:off x="8605749" y="41507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7" name="Oval 568">
              <a:extLst>
                <a:ext uri="{FF2B5EF4-FFF2-40B4-BE49-F238E27FC236}">
                  <a16:creationId xmlns:a16="http://schemas.microsoft.com/office/drawing/2014/main" id="{8FAB540F-016E-6837-84F8-52F68FE2A62B}"/>
                </a:ext>
              </a:extLst>
            </p:cNvPr>
            <p:cNvSpPr/>
            <p:nvPr/>
          </p:nvSpPr>
          <p:spPr>
            <a:xfrm>
              <a:off x="4479041" y="37792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8" name="Oval 569">
              <a:extLst>
                <a:ext uri="{FF2B5EF4-FFF2-40B4-BE49-F238E27FC236}">
                  <a16:creationId xmlns:a16="http://schemas.microsoft.com/office/drawing/2014/main" id="{74FFE08F-A4CE-7C89-FD39-2FEEE1894354}"/>
                </a:ext>
              </a:extLst>
            </p:cNvPr>
            <p:cNvSpPr/>
            <p:nvPr/>
          </p:nvSpPr>
          <p:spPr>
            <a:xfrm>
              <a:off x="614591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499" name="Oval 572">
              <a:extLst>
                <a:ext uri="{FF2B5EF4-FFF2-40B4-BE49-F238E27FC236}">
                  <a16:creationId xmlns:a16="http://schemas.microsoft.com/office/drawing/2014/main" id="{CA39FF5F-D57C-778D-D5B9-6E8A626F257C}"/>
                </a:ext>
              </a:extLst>
            </p:cNvPr>
            <p:cNvSpPr/>
            <p:nvPr/>
          </p:nvSpPr>
          <p:spPr>
            <a:xfrm>
              <a:off x="5882788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0" name="Oval 575">
              <a:extLst>
                <a:ext uri="{FF2B5EF4-FFF2-40B4-BE49-F238E27FC236}">
                  <a16:creationId xmlns:a16="http://schemas.microsoft.com/office/drawing/2014/main" id="{57A81F4A-3BE8-A562-A9E0-1096FCA80AAF}"/>
                </a:ext>
              </a:extLst>
            </p:cNvPr>
            <p:cNvSpPr/>
            <p:nvPr/>
          </p:nvSpPr>
          <p:spPr>
            <a:xfrm>
              <a:off x="5672049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1" name="Oval 576">
              <a:extLst>
                <a:ext uri="{FF2B5EF4-FFF2-40B4-BE49-F238E27FC236}">
                  <a16:creationId xmlns:a16="http://schemas.microsoft.com/office/drawing/2014/main" id="{8CF226A4-44B1-6C56-74DF-B1459226B8AE}"/>
                </a:ext>
              </a:extLst>
            </p:cNvPr>
            <p:cNvSpPr/>
            <p:nvPr/>
          </p:nvSpPr>
          <p:spPr>
            <a:xfrm>
              <a:off x="5849452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2" name="Oval 577">
              <a:extLst>
                <a:ext uri="{FF2B5EF4-FFF2-40B4-BE49-F238E27FC236}">
                  <a16:creationId xmlns:a16="http://schemas.microsoft.com/office/drawing/2014/main" id="{E1F021B6-36F8-3297-B50B-2D45B2FCD07F}"/>
                </a:ext>
              </a:extLst>
            </p:cNvPr>
            <p:cNvSpPr/>
            <p:nvPr/>
          </p:nvSpPr>
          <p:spPr>
            <a:xfrm>
              <a:off x="5551796" y="560922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3" name="Oval 578">
              <a:extLst>
                <a:ext uri="{FF2B5EF4-FFF2-40B4-BE49-F238E27FC236}">
                  <a16:creationId xmlns:a16="http://schemas.microsoft.com/office/drawing/2014/main" id="{C1EC8F2C-2606-6381-6435-6663EF4B6851}"/>
                </a:ext>
              </a:extLst>
            </p:cNvPr>
            <p:cNvSpPr/>
            <p:nvPr/>
          </p:nvSpPr>
          <p:spPr>
            <a:xfrm>
              <a:off x="6118532" y="56068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4" name="Oval 579">
              <a:extLst>
                <a:ext uri="{FF2B5EF4-FFF2-40B4-BE49-F238E27FC236}">
                  <a16:creationId xmlns:a16="http://schemas.microsoft.com/office/drawing/2014/main" id="{C25DE25A-7E96-B06D-B98D-5A3536B2F8AF}"/>
                </a:ext>
              </a:extLst>
            </p:cNvPr>
            <p:cNvSpPr/>
            <p:nvPr/>
          </p:nvSpPr>
          <p:spPr>
            <a:xfrm>
              <a:off x="5066021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5" name="Oval 580">
              <a:extLst>
                <a:ext uri="{FF2B5EF4-FFF2-40B4-BE49-F238E27FC236}">
                  <a16:creationId xmlns:a16="http://schemas.microsoft.com/office/drawing/2014/main" id="{8EB10C86-0A7D-51E7-7A71-27FBF88D1E80}"/>
                </a:ext>
              </a:extLst>
            </p:cNvPr>
            <p:cNvSpPr/>
            <p:nvPr/>
          </p:nvSpPr>
          <p:spPr>
            <a:xfrm>
              <a:off x="6335226" y="56377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6" name="Oval 581">
              <a:extLst>
                <a:ext uri="{FF2B5EF4-FFF2-40B4-BE49-F238E27FC236}">
                  <a16:creationId xmlns:a16="http://schemas.microsoft.com/office/drawing/2014/main" id="{9B9CE56E-0172-CA23-B64D-6C971B887850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7" name="Oval 582">
              <a:extLst>
                <a:ext uri="{FF2B5EF4-FFF2-40B4-BE49-F238E27FC236}">
                  <a16:creationId xmlns:a16="http://schemas.microsoft.com/office/drawing/2014/main" id="{06B3E7DE-6446-4E56-FBB3-647A8CEBB242}"/>
                </a:ext>
              </a:extLst>
            </p:cNvPr>
            <p:cNvSpPr/>
            <p:nvPr/>
          </p:nvSpPr>
          <p:spPr>
            <a:xfrm>
              <a:off x="7174616" y="56282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8" name="Oval 583">
              <a:extLst>
                <a:ext uri="{FF2B5EF4-FFF2-40B4-BE49-F238E27FC236}">
                  <a16:creationId xmlns:a16="http://schemas.microsoft.com/office/drawing/2014/main" id="{583D380F-F6D3-4CEC-41F1-591D47684EA1}"/>
                </a:ext>
              </a:extLst>
            </p:cNvPr>
            <p:cNvSpPr/>
            <p:nvPr/>
          </p:nvSpPr>
          <p:spPr>
            <a:xfrm>
              <a:off x="5119599" y="56330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09" name="Oval 584">
              <a:extLst>
                <a:ext uri="{FF2B5EF4-FFF2-40B4-BE49-F238E27FC236}">
                  <a16:creationId xmlns:a16="http://schemas.microsoft.com/office/drawing/2014/main" id="{093CDE8E-8711-7006-22AF-2C0A0E830F35}"/>
                </a:ext>
              </a:extLst>
            </p:cNvPr>
            <p:cNvSpPr/>
            <p:nvPr/>
          </p:nvSpPr>
          <p:spPr>
            <a:xfrm>
              <a:off x="5595849" y="5637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10" name="Text Box 589">
              <a:extLst>
                <a:ext uri="{FF2B5EF4-FFF2-40B4-BE49-F238E27FC236}">
                  <a16:creationId xmlns:a16="http://schemas.microsoft.com/office/drawing/2014/main" id="{F35A6A05-33FF-BF2E-C60D-7B8E21CC0EB0}"/>
                </a:ext>
              </a:extLst>
            </p:cNvPr>
            <p:cNvSpPr txBox="1"/>
            <p:nvPr/>
          </p:nvSpPr>
          <p:spPr>
            <a:xfrm>
              <a:off x="5608008" y="5755668"/>
              <a:ext cx="314627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14</a:t>
              </a:r>
            </a:p>
          </p:txBody>
        </p:sp>
        <p:sp>
          <p:nvSpPr>
            <p:cNvPr id="511" name="Text Box 590">
              <a:extLst>
                <a:ext uri="{FF2B5EF4-FFF2-40B4-BE49-F238E27FC236}">
                  <a16:creationId xmlns:a16="http://schemas.microsoft.com/office/drawing/2014/main" id="{3186EA2F-67F2-0F2D-18DC-6675F1087B9B}"/>
                </a:ext>
              </a:extLst>
            </p:cNvPr>
            <p:cNvSpPr txBox="1"/>
            <p:nvPr/>
          </p:nvSpPr>
          <p:spPr>
            <a:xfrm>
              <a:off x="7179633" y="5755668"/>
              <a:ext cx="314627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21</a:t>
              </a:r>
            </a:p>
          </p:txBody>
        </p:sp>
        <p:sp>
          <p:nvSpPr>
            <p:cNvPr id="512" name="Text Box 591">
              <a:extLst>
                <a:ext uri="{FF2B5EF4-FFF2-40B4-BE49-F238E27FC236}">
                  <a16:creationId xmlns:a16="http://schemas.microsoft.com/office/drawing/2014/main" id="{B3582487-512F-D2AE-50B7-D3D6E5F471F8}"/>
                </a:ext>
              </a:extLst>
            </p:cNvPr>
            <p:cNvSpPr txBox="1"/>
            <p:nvPr/>
          </p:nvSpPr>
          <p:spPr>
            <a:xfrm>
              <a:off x="8417883" y="5755668"/>
              <a:ext cx="314627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28</a:t>
              </a:r>
            </a:p>
          </p:txBody>
        </p:sp>
        <p:sp>
          <p:nvSpPr>
            <p:cNvPr id="514" name="Rectangle 593">
              <a:extLst>
                <a:ext uri="{FF2B5EF4-FFF2-40B4-BE49-F238E27FC236}">
                  <a16:creationId xmlns:a16="http://schemas.microsoft.com/office/drawing/2014/main" id="{8287C8BE-5D5C-FAA6-D291-7A1C4911C133}"/>
                </a:ext>
              </a:extLst>
            </p:cNvPr>
            <p:cNvSpPr txBox="1"/>
            <p:nvPr/>
          </p:nvSpPr>
          <p:spPr>
            <a:xfrm rot="16200000">
              <a:off x="1765327" y="3751138"/>
              <a:ext cx="2977125" cy="62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 anchor="ctr">
              <a:spAutoFit/>
            </a:bodyPr>
            <a:lstStyle/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pPr>
              <a:r>
                <a:rPr dirty="0"/>
                <a:t>Classical complement pathway </a:t>
              </a:r>
            </a:p>
            <a:p>
              <a: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pPr>
              <a:r>
                <a:rPr dirty="0"/>
                <a:t>                    activity (%) </a:t>
              </a:r>
            </a:p>
          </p:txBody>
        </p:sp>
        <p:sp>
          <p:nvSpPr>
            <p:cNvPr id="515" name="Text Box 594">
              <a:extLst>
                <a:ext uri="{FF2B5EF4-FFF2-40B4-BE49-F238E27FC236}">
                  <a16:creationId xmlns:a16="http://schemas.microsoft.com/office/drawing/2014/main" id="{25C40AA0-006A-D691-749A-740C274151C0}"/>
                </a:ext>
              </a:extLst>
            </p:cNvPr>
            <p:cNvSpPr txBox="1"/>
            <p:nvPr/>
          </p:nvSpPr>
          <p:spPr>
            <a:xfrm>
              <a:off x="3725630" y="5544927"/>
              <a:ext cx="187903" cy="34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0</a:t>
              </a:r>
            </a:p>
          </p:txBody>
        </p:sp>
        <p:sp>
          <p:nvSpPr>
            <p:cNvPr id="516" name="Text Box 595">
              <a:extLst>
                <a:ext uri="{FF2B5EF4-FFF2-40B4-BE49-F238E27FC236}">
                  <a16:creationId xmlns:a16="http://schemas.microsoft.com/office/drawing/2014/main" id="{70427CDC-928B-844E-19E1-3B1A9811A852}"/>
                </a:ext>
              </a:extLst>
            </p:cNvPr>
            <p:cNvSpPr txBox="1"/>
            <p:nvPr/>
          </p:nvSpPr>
          <p:spPr>
            <a:xfrm>
              <a:off x="3638714" y="4711490"/>
              <a:ext cx="314626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50</a:t>
              </a:r>
            </a:p>
          </p:txBody>
        </p:sp>
        <p:sp>
          <p:nvSpPr>
            <p:cNvPr id="517" name="Text Box 596">
              <a:extLst>
                <a:ext uri="{FF2B5EF4-FFF2-40B4-BE49-F238E27FC236}">
                  <a16:creationId xmlns:a16="http://schemas.microsoft.com/office/drawing/2014/main" id="{4449DD89-61A6-7802-4331-9C9BC7A23023}"/>
                </a:ext>
              </a:extLst>
            </p:cNvPr>
            <p:cNvSpPr txBox="1"/>
            <p:nvPr/>
          </p:nvSpPr>
          <p:spPr>
            <a:xfrm>
              <a:off x="3587517" y="3849478"/>
              <a:ext cx="430489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rPr dirty="0"/>
                <a:t>100</a:t>
              </a:r>
            </a:p>
          </p:txBody>
        </p:sp>
        <p:sp>
          <p:nvSpPr>
            <p:cNvPr id="518" name="Text Box 597">
              <a:extLst>
                <a:ext uri="{FF2B5EF4-FFF2-40B4-BE49-F238E27FC236}">
                  <a16:creationId xmlns:a16="http://schemas.microsoft.com/office/drawing/2014/main" id="{D7F4CF0E-C36D-B7B2-0AD6-48B3DCC56A93}"/>
                </a:ext>
              </a:extLst>
            </p:cNvPr>
            <p:cNvSpPr txBox="1"/>
            <p:nvPr/>
          </p:nvSpPr>
          <p:spPr>
            <a:xfrm>
              <a:off x="3582755" y="2999371"/>
              <a:ext cx="430489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rPr dirty="0"/>
                <a:t>150</a:t>
              </a:r>
            </a:p>
          </p:txBody>
        </p:sp>
        <p:sp>
          <p:nvSpPr>
            <p:cNvPr id="519" name="Text Box 598">
              <a:extLst>
                <a:ext uri="{FF2B5EF4-FFF2-40B4-BE49-F238E27FC236}">
                  <a16:creationId xmlns:a16="http://schemas.microsoft.com/office/drawing/2014/main" id="{20BBCB40-AE30-FB49-DBFB-5D0E3BCC16D3}"/>
                </a:ext>
              </a:extLst>
            </p:cNvPr>
            <p:cNvSpPr txBox="1"/>
            <p:nvPr/>
          </p:nvSpPr>
          <p:spPr>
            <a:xfrm>
              <a:off x="4056624" y="5755668"/>
              <a:ext cx="858667" cy="34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099" tIns="35099" rIns="35099" bIns="35099">
              <a:spAutoFit/>
            </a:bodyPr>
            <a:lstStyle>
              <a:lvl1pPr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</a:lvl1pPr>
            </a:lstStyle>
            <a:p>
              <a:r>
                <a:t>Baseline</a:t>
              </a:r>
            </a:p>
          </p:txBody>
        </p:sp>
        <p:sp>
          <p:nvSpPr>
            <p:cNvPr id="520" name="Line 599">
              <a:extLst>
                <a:ext uri="{FF2B5EF4-FFF2-40B4-BE49-F238E27FC236}">
                  <a16:creationId xmlns:a16="http://schemas.microsoft.com/office/drawing/2014/main" id="{DFC10EFE-1131-14EB-F5DD-3E204ADDF8F3}"/>
                </a:ext>
              </a:extLst>
            </p:cNvPr>
            <p:cNvSpPr/>
            <p:nvPr/>
          </p:nvSpPr>
          <p:spPr>
            <a:xfrm>
              <a:off x="4039702" y="4556709"/>
              <a:ext cx="5398295" cy="1191"/>
            </a:xfrm>
            <a:prstGeom prst="line">
              <a:avLst/>
            </a:prstGeom>
            <a:ln w="3175">
              <a:solidFill>
                <a:srgbClr val="000000"/>
              </a:solidFill>
              <a:custDash>
                <a:ds d="300000" sp="400000"/>
              </a:custDash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1" name="Line 600">
              <a:extLst>
                <a:ext uri="{FF2B5EF4-FFF2-40B4-BE49-F238E27FC236}">
                  <a16:creationId xmlns:a16="http://schemas.microsoft.com/office/drawing/2014/main" id="{63CE1A1A-B4E3-F700-CC85-3EB44A2F77A8}"/>
                </a:ext>
              </a:extLst>
            </p:cNvPr>
            <p:cNvSpPr/>
            <p:nvPr/>
          </p:nvSpPr>
          <p:spPr>
            <a:xfrm>
              <a:off x="4418321" y="5668753"/>
              <a:ext cx="1" cy="80963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2" name="Line 601">
              <a:extLst>
                <a:ext uri="{FF2B5EF4-FFF2-40B4-BE49-F238E27FC236}">
                  <a16:creationId xmlns:a16="http://schemas.microsoft.com/office/drawing/2014/main" id="{1BE38E73-83B7-84AA-6DA3-655072B96893}"/>
                </a:ext>
              </a:extLst>
            </p:cNvPr>
            <p:cNvSpPr/>
            <p:nvPr/>
          </p:nvSpPr>
          <p:spPr>
            <a:xfrm>
              <a:off x="3948024" y="3124386"/>
              <a:ext cx="80963" cy="1192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3" name="Line 602">
              <a:extLst>
                <a:ext uri="{FF2B5EF4-FFF2-40B4-BE49-F238E27FC236}">
                  <a16:creationId xmlns:a16="http://schemas.microsoft.com/office/drawing/2014/main" id="{CC1936D7-3298-F374-075C-5C8BFC1736EB}"/>
                </a:ext>
              </a:extLst>
            </p:cNvPr>
            <p:cNvSpPr/>
            <p:nvPr/>
          </p:nvSpPr>
          <p:spPr>
            <a:xfrm>
              <a:off x="3946832" y="3988779"/>
              <a:ext cx="80964" cy="1192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4" name="Line 603">
              <a:extLst>
                <a:ext uri="{FF2B5EF4-FFF2-40B4-BE49-F238E27FC236}">
                  <a16:creationId xmlns:a16="http://schemas.microsoft.com/office/drawing/2014/main" id="{9C5B0521-2500-CF33-79CE-D9B5A8943000}"/>
                </a:ext>
              </a:extLst>
            </p:cNvPr>
            <p:cNvSpPr/>
            <p:nvPr/>
          </p:nvSpPr>
          <p:spPr>
            <a:xfrm>
              <a:off x="3946832" y="4826980"/>
              <a:ext cx="80964" cy="1192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5" name="Line 604">
              <a:extLst>
                <a:ext uri="{FF2B5EF4-FFF2-40B4-BE49-F238E27FC236}">
                  <a16:creationId xmlns:a16="http://schemas.microsoft.com/office/drawing/2014/main" id="{1D4AC341-952F-3A17-3801-B00E011DA13D}"/>
                </a:ext>
              </a:extLst>
            </p:cNvPr>
            <p:cNvSpPr/>
            <p:nvPr/>
          </p:nvSpPr>
          <p:spPr>
            <a:xfrm>
              <a:off x="3950405" y="5663990"/>
              <a:ext cx="80963" cy="1191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6" name="Line 599">
              <a:extLst>
                <a:ext uri="{FF2B5EF4-FFF2-40B4-BE49-F238E27FC236}">
                  <a16:creationId xmlns:a16="http://schemas.microsoft.com/office/drawing/2014/main" id="{31ED7954-B375-F26A-F7AE-1F00E5636B5D}"/>
                </a:ext>
              </a:extLst>
            </p:cNvPr>
            <p:cNvSpPr/>
            <p:nvPr/>
          </p:nvSpPr>
          <p:spPr>
            <a:xfrm>
              <a:off x="4015889" y="5097251"/>
              <a:ext cx="5398295" cy="1192"/>
            </a:xfrm>
            <a:prstGeom prst="line">
              <a:avLst/>
            </a:prstGeom>
            <a:ln w="3175">
              <a:solidFill>
                <a:srgbClr val="000000"/>
              </a:solidFill>
              <a:custDash>
                <a:ds d="300000" sp="400000"/>
              </a:custDash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7" name="Line 599">
              <a:extLst>
                <a:ext uri="{FF2B5EF4-FFF2-40B4-BE49-F238E27FC236}">
                  <a16:creationId xmlns:a16="http://schemas.microsoft.com/office/drawing/2014/main" id="{5810C0A9-DC2B-DBD2-3D1F-072544FA8439}"/>
                </a:ext>
              </a:extLst>
            </p:cNvPr>
            <p:cNvSpPr/>
            <p:nvPr/>
          </p:nvSpPr>
          <p:spPr>
            <a:xfrm>
              <a:off x="4015889" y="5529450"/>
              <a:ext cx="5398295" cy="1191"/>
            </a:xfrm>
            <a:prstGeom prst="line">
              <a:avLst/>
            </a:prstGeom>
            <a:ln w="3175">
              <a:solidFill>
                <a:srgbClr val="000000"/>
              </a:solidFill>
              <a:custDash>
                <a:ds d="300000" sp="400000"/>
              </a:custDash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528" name="Oval 41">
              <a:extLst>
                <a:ext uri="{FF2B5EF4-FFF2-40B4-BE49-F238E27FC236}">
                  <a16:creationId xmlns:a16="http://schemas.microsoft.com/office/drawing/2014/main" id="{7A62C92F-AAFD-E58A-F9F7-DB42454BC6A5}"/>
                </a:ext>
              </a:extLst>
            </p:cNvPr>
            <p:cNvSpPr/>
            <p:nvPr/>
          </p:nvSpPr>
          <p:spPr>
            <a:xfrm>
              <a:off x="7246055" y="55568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29" name="Oval 53">
              <a:extLst>
                <a:ext uri="{FF2B5EF4-FFF2-40B4-BE49-F238E27FC236}">
                  <a16:creationId xmlns:a16="http://schemas.microsoft.com/office/drawing/2014/main" id="{7DDA6683-D32D-BF1F-550C-7A3EA2075A99}"/>
                </a:ext>
              </a:extLst>
            </p:cNvPr>
            <p:cNvSpPr/>
            <p:nvPr/>
          </p:nvSpPr>
          <p:spPr>
            <a:xfrm>
              <a:off x="7265105" y="496628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0" name="Oval 57">
              <a:extLst>
                <a:ext uri="{FF2B5EF4-FFF2-40B4-BE49-F238E27FC236}">
                  <a16:creationId xmlns:a16="http://schemas.microsoft.com/office/drawing/2014/main" id="{D3698334-E3DD-A069-8B7F-9BAE0217B045}"/>
                </a:ext>
              </a:extLst>
            </p:cNvPr>
            <p:cNvSpPr/>
            <p:nvPr/>
          </p:nvSpPr>
          <p:spPr>
            <a:xfrm>
              <a:off x="7063890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1" name="Oval 95">
              <a:extLst>
                <a:ext uri="{FF2B5EF4-FFF2-40B4-BE49-F238E27FC236}">
                  <a16:creationId xmlns:a16="http://schemas.microsoft.com/office/drawing/2014/main" id="{59474AE1-8EE7-C091-1920-0F6D7797458B}"/>
                </a:ext>
              </a:extLst>
            </p:cNvPr>
            <p:cNvSpPr/>
            <p:nvPr/>
          </p:nvSpPr>
          <p:spPr>
            <a:xfrm>
              <a:off x="7246055" y="48650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2" name="Oval 96">
              <a:extLst>
                <a:ext uri="{FF2B5EF4-FFF2-40B4-BE49-F238E27FC236}">
                  <a16:creationId xmlns:a16="http://schemas.microsoft.com/office/drawing/2014/main" id="{5D5C90DC-3554-4B92-754F-316AB79BD1D5}"/>
                </a:ext>
              </a:extLst>
            </p:cNvPr>
            <p:cNvSpPr/>
            <p:nvPr/>
          </p:nvSpPr>
          <p:spPr>
            <a:xfrm>
              <a:off x="7227005" y="49079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3" name="Oval 100">
              <a:extLst>
                <a:ext uri="{FF2B5EF4-FFF2-40B4-BE49-F238E27FC236}">
                  <a16:creationId xmlns:a16="http://schemas.microsoft.com/office/drawing/2014/main" id="{538F812E-2DD7-0B92-6970-5ACC3909E496}"/>
                </a:ext>
              </a:extLst>
            </p:cNvPr>
            <p:cNvSpPr/>
            <p:nvPr/>
          </p:nvSpPr>
          <p:spPr>
            <a:xfrm>
              <a:off x="7280582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4" name="Oval 135">
              <a:extLst>
                <a:ext uri="{FF2B5EF4-FFF2-40B4-BE49-F238E27FC236}">
                  <a16:creationId xmlns:a16="http://schemas.microsoft.com/office/drawing/2014/main" id="{560AA2C9-A9ED-BCD4-F9CD-4968E08594B7}"/>
                </a:ext>
              </a:extLst>
            </p:cNvPr>
            <p:cNvSpPr/>
            <p:nvPr/>
          </p:nvSpPr>
          <p:spPr>
            <a:xfrm>
              <a:off x="7307966" y="48817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5" name="Oval 141">
              <a:extLst>
                <a:ext uri="{FF2B5EF4-FFF2-40B4-BE49-F238E27FC236}">
                  <a16:creationId xmlns:a16="http://schemas.microsoft.com/office/drawing/2014/main" id="{BF75D731-1819-E4E5-C770-9F89A34A0E6A}"/>
                </a:ext>
              </a:extLst>
            </p:cNvPr>
            <p:cNvSpPr/>
            <p:nvPr/>
          </p:nvSpPr>
          <p:spPr>
            <a:xfrm>
              <a:off x="7325826" y="493770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6" name="Oval 155">
              <a:extLst>
                <a:ext uri="{FF2B5EF4-FFF2-40B4-BE49-F238E27FC236}">
                  <a16:creationId xmlns:a16="http://schemas.microsoft.com/office/drawing/2014/main" id="{D8A39E2E-0A52-E23F-5B36-BD78FCD59C3F}"/>
                </a:ext>
              </a:extLst>
            </p:cNvPr>
            <p:cNvSpPr/>
            <p:nvPr/>
          </p:nvSpPr>
          <p:spPr>
            <a:xfrm>
              <a:off x="7361546" y="479721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7" name="Oval 165">
              <a:extLst>
                <a:ext uri="{FF2B5EF4-FFF2-40B4-BE49-F238E27FC236}">
                  <a16:creationId xmlns:a16="http://schemas.microsoft.com/office/drawing/2014/main" id="{1DB7D7E8-8219-BCAD-650B-C66A29000F7C}"/>
                </a:ext>
              </a:extLst>
            </p:cNvPr>
            <p:cNvSpPr/>
            <p:nvPr/>
          </p:nvSpPr>
          <p:spPr>
            <a:xfrm>
              <a:off x="7416315" y="46674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8" name="Oval 166">
              <a:extLst>
                <a:ext uri="{FF2B5EF4-FFF2-40B4-BE49-F238E27FC236}">
                  <a16:creationId xmlns:a16="http://schemas.microsoft.com/office/drawing/2014/main" id="{E101434E-78CB-C367-E998-2685176730EF}"/>
                </a:ext>
              </a:extLst>
            </p:cNvPr>
            <p:cNvSpPr/>
            <p:nvPr/>
          </p:nvSpPr>
          <p:spPr>
            <a:xfrm>
              <a:off x="7334161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39" name="Oval 168">
              <a:extLst>
                <a:ext uri="{FF2B5EF4-FFF2-40B4-BE49-F238E27FC236}">
                  <a16:creationId xmlns:a16="http://schemas.microsoft.com/office/drawing/2014/main" id="{1E03826A-5994-CB6E-5105-092048E3290E}"/>
                </a:ext>
              </a:extLst>
            </p:cNvPr>
            <p:cNvSpPr/>
            <p:nvPr/>
          </p:nvSpPr>
          <p:spPr>
            <a:xfrm>
              <a:off x="7227005" y="474125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0" name="Oval 169">
              <a:extLst>
                <a:ext uri="{FF2B5EF4-FFF2-40B4-BE49-F238E27FC236}">
                  <a16:creationId xmlns:a16="http://schemas.microsoft.com/office/drawing/2014/main" id="{C6AC67BF-28D1-5781-F77C-47CF968FB360}"/>
                </a:ext>
              </a:extLst>
            </p:cNvPr>
            <p:cNvSpPr/>
            <p:nvPr/>
          </p:nvSpPr>
          <p:spPr>
            <a:xfrm>
              <a:off x="7173426" y="46912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1" name="Oval 172">
              <a:extLst>
                <a:ext uri="{FF2B5EF4-FFF2-40B4-BE49-F238E27FC236}">
                  <a16:creationId xmlns:a16="http://schemas.microsoft.com/office/drawing/2014/main" id="{A1F7874E-3682-E522-7F7E-B6D60E900314}"/>
                </a:ext>
              </a:extLst>
            </p:cNvPr>
            <p:cNvSpPr/>
            <p:nvPr/>
          </p:nvSpPr>
          <p:spPr>
            <a:xfrm>
              <a:off x="7118657" y="47448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2" name="Oval 174">
              <a:extLst>
                <a:ext uri="{FF2B5EF4-FFF2-40B4-BE49-F238E27FC236}">
                  <a16:creationId xmlns:a16="http://schemas.microsoft.com/office/drawing/2014/main" id="{93EACEAC-BEF3-5CD9-0B0D-FAC605183520}"/>
                </a:ext>
              </a:extLst>
            </p:cNvPr>
            <p:cNvSpPr/>
            <p:nvPr/>
          </p:nvSpPr>
          <p:spPr>
            <a:xfrm>
              <a:off x="7173426" y="516273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3" name="Oval 183">
              <a:extLst>
                <a:ext uri="{FF2B5EF4-FFF2-40B4-BE49-F238E27FC236}">
                  <a16:creationId xmlns:a16="http://schemas.microsoft.com/office/drawing/2014/main" id="{F9FDB2DD-1DBC-AFEC-62C9-46F16437734E}"/>
                </a:ext>
              </a:extLst>
            </p:cNvPr>
            <p:cNvSpPr/>
            <p:nvPr/>
          </p:nvSpPr>
          <p:spPr>
            <a:xfrm>
              <a:off x="7507991" y="55318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4" name="Oval 184">
              <a:extLst>
                <a:ext uri="{FF2B5EF4-FFF2-40B4-BE49-F238E27FC236}">
                  <a16:creationId xmlns:a16="http://schemas.microsoft.com/office/drawing/2014/main" id="{71138FD3-C66B-B133-2ED0-6511D359E73E}"/>
                </a:ext>
              </a:extLst>
            </p:cNvPr>
            <p:cNvSpPr/>
            <p:nvPr/>
          </p:nvSpPr>
          <p:spPr>
            <a:xfrm>
              <a:off x="7416315" y="4937709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5" name="Oval 195">
              <a:extLst>
                <a:ext uri="{FF2B5EF4-FFF2-40B4-BE49-F238E27FC236}">
                  <a16:creationId xmlns:a16="http://schemas.microsoft.com/office/drawing/2014/main" id="{5A618892-245B-87B8-0A1D-D353E7BF2509}"/>
                </a:ext>
              </a:extLst>
            </p:cNvPr>
            <p:cNvSpPr/>
            <p:nvPr/>
          </p:nvSpPr>
          <p:spPr>
            <a:xfrm>
              <a:off x="7265105" y="484722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6" name="Oval 196">
              <a:extLst>
                <a:ext uri="{FF2B5EF4-FFF2-40B4-BE49-F238E27FC236}">
                  <a16:creationId xmlns:a16="http://schemas.microsoft.com/office/drawing/2014/main" id="{746BE7DD-75F5-E07A-4EE4-FDCB3319164F}"/>
                </a:ext>
              </a:extLst>
            </p:cNvPr>
            <p:cNvSpPr/>
            <p:nvPr/>
          </p:nvSpPr>
          <p:spPr>
            <a:xfrm>
              <a:off x="7416315" y="500319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7" name="Oval 197">
              <a:extLst>
                <a:ext uri="{FF2B5EF4-FFF2-40B4-BE49-F238E27FC236}">
                  <a16:creationId xmlns:a16="http://schemas.microsoft.com/office/drawing/2014/main" id="{0B7A5836-281F-6B6C-FB72-4C436974F533}"/>
                </a:ext>
              </a:extLst>
            </p:cNvPr>
            <p:cNvSpPr/>
            <p:nvPr/>
          </p:nvSpPr>
          <p:spPr>
            <a:xfrm>
              <a:off x="7280582" y="50972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8" name="Oval 209">
              <a:extLst>
                <a:ext uri="{FF2B5EF4-FFF2-40B4-BE49-F238E27FC236}">
                  <a16:creationId xmlns:a16="http://schemas.microsoft.com/office/drawing/2014/main" id="{49BB928E-D13E-88A6-53D8-140116039D4A}"/>
                </a:ext>
              </a:extLst>
            </p:cNvPr>
            <p:cNvSpPr/>
            <p:nvPr/>
          </p:nvSpPr>
          <p:spPr>
            <a:xfrm>
              <a:off x="7388930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49" name="Oval 229">
              <a:extLst>
                <a:ext uri="{FF2B5EF4-FFF2-40B4-BE49-F238E27FC236}">
                  <a16:creationId xmlns:a16="http://schemas.microsoft.com/office/drawing/2014/main" id="{3B59FB95-7BAF-6BDF-DD24-129819145B53}"/>
                </a:ext>
              </a:extLst>
            </p:cNvPr>
            <p:cNvSpPr/>
            <p:nvPr/>
          </p:nvSpPr>
          <p:spPr>
            <a:xfrm>
              <a:off x="7261532" y="45483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0" name="Oval 230">
              <a:extLst>
                <a:ext uri="{FF2B5EF4-FFF2-40B4-BE49-F238E27FC236}">
                  <a16:creationId xmlns:a16="http://schemas.microsoft.com/office/drawing/2014/main" id="{E24EC415-0A67-CDA1-2D1C-897EF73B35D4}"/>
                </a:ext>
              </a:extLst>
            </p:cNvPr>
            <p:cNvSpPr/>
            <p:nvPr/>
          </p:nvSpPr>
          <p:spPr>
            <a:xfrm>
              <a:off x="7361546" y="45817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1" name="Oval 268">
              <a:extLst>
                <a:ext uri="{FF2B5EF4-FFF2-40B4-BE49-F238E27FC236}">
                  <a16:creationId xmlns:a16="http://schemas.microsoft.com/office/drawing/2014/main" id="{BB9A258A-49D7-460C-84D9-E4785FC0D298}"/>
                </a:ext>
              </a:extLst>
            </p:cNvPr>
            <p:cNvSpPr/>
            <p:nvPr/>
          </p:nvSpPr>
          <p:spPr>
            <a:xfrm>
              <a:off x="7280582" y="53020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2" name="Oval 269">
              <a:extLst>
                <a:ext uri="{FF2B5EF4-FFF2-40B4-BE49-F238E27FC236}">
                  <a16:creationId xmlns:a16="http://schemas.microsoft.com/office/drawing/2014/main" id="{9CACE734-E687-953A-DB8B-6628D7887C5F}"/>
                </a:ext>
              </a:extLst>
            </p:cNvPr>
            <p:cNvSpPr/>
            <p:nvPr/>
          </p:nvSpPr>
          <p:spPr>
            <a:xfrm>
              <a:off x="7263915" y="53913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3" name="Oval 276">
              <a:extLst>
                <a:ext uri="{FF2B5EF4-FFF2-40B4-BE49-F238E27FC236}">
                  <a16:creationId xmlns:a16="http://schemas.microsoft.com/office/drawing/2014/main" id="{E0019642-6731-9C2B-995F-BC3B9194FB78}"/>
                </a:ext>
              </a:extLst>
            </p:cNvPr>
            <p:cNvSpPr/>
            <p:nvPr/>
          </p:nvSpPr>
          <p:spPr>
            <a:xfrm>
              <a:off x="7423457" y="509725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4" name="Oval 284">
              <a:extLst>
                <a:ext uri="{FF2B5EF4-FFF2-40B4-BE49-F238E27FC236}">
                  <a16:creationId xmlns:a16="http://schemas.microsoft.com/office/drawing/2014/main" id="{1061E5B8-5C5E-207D-FDB4-FFA6D01007F8}"/>
                </a:ext>
              </a:extLst>
            </p:cNvPr>
            <p:cNvSpPr/>
            <p:nvPr/>
          </p:nvSpPr>
          <p:spPr>
            <a:xfrm>
              <a:off x="7173426" y="49686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5" name="Oval 285">
              <a:extLst>
                <a:ext uri="{FF2B5EF4-FFF2-40B4-BE49-F238E27FC236}">
                  <a16:creationId xmlns:a16="http://schemas.microsoft.com/office/drawing/2014/main" id="{F45074F3-B858-A427-5DEF-F0F4A0D464B9}"/>
                </a:ext>
              </a:extLst>
            </p:cNvPr>
            <p:cNvSpPr/>
            <p:nvPr/>
          </p:nvSpPr>
          <p:spPr>
            <a:xfrm>
              <a:off x="7173426" y="499247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6" name="Oval 286">
              <a:extLst>
                <a:ext uri="{FF2B5EF4-FFF2-40B4-BE49-F238E27FC236}">
                  <a16:creationId xmlns:a16="http://schemas.microsoft.com/office/drawing/2014/main" id="{5EEAA177-AE45-B7ED-B67D-2C0A3E01DA93}"/>
                </a:ext>
              </a:extLst>
            </p:cNvPr>
            <p:cNvSpPr/>
            <p:nvPr/>
          </p:nvSpPr>
          <p:spPr>
            <a:xfrm>
              <a:off x="7416315" y="51651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7" name="Oval 287">
              <a:extLst>
                <a:ext uri="{FF2B5EF4-FFF2-40B4-BE49-F238E27FC236}">
                  <a16:creationId xmlns:a16="http://schemas.microsoft.com/office/drawing/2014/main" id="{0E52D908-B8C0-EB14-ECBF-5C20608DD296}"/>
                </a:ext>
              </a:extLst>
            </p:cNvPr>
            <p:cNvSpPr/>
            <p:nvPr/>
          </p:nvSpPr>
          <p:spPr>
            <a:xfrm>
              <a:off x="7361546" y="51758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8" name="Oval 288">
              <a:extLst>
                <a:ext uri="{FF2B5EF4-FFF2-40B4-BE49-F238E27FC236}">
                  <a16:creationId xmlns:a16="http://schemas.microsoft.com/office/drawing/2014/main" id="{C56BD948-E1F7-520F-058B-43B73A274781}"/>
                </a:ext>
              </a:extLst>
            </p:cNvPr>
            <p:cNvSpPr/>
            <p:nvPr/>
          </p:nvSpPr>
          <p:spPr>
            <a:xfrm>
              <a:off x="7173426" y="55556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59" name="Oval 289">
              <a:extLst>
                <a:ext uri="{FF2B5EF4-FFF2-40B4-BE49-F238E27FC236}">
                  <a16:creationId xmlns:a16="http://schemas.microsoft.com/office/drawing/2014/main" id="{BC7D8A88-5F1A-BBCB-ECBA-DDAB587B2564}"/>
                </a:ext>
              </a:extLst>
            </p:cNvPr>
            <p:cNvSpPr/>
            <p:nvPr/>
          </p:nvSpPr>
          <p:spPr>
            <a:xfrm>
              <a:off x="7331780" y="546039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0" name="Oval 291">
              <a:extLst>
                <a:ext uri="{FF2B5EF4-FFF2-40B4-BE49-F238E27FC236}">
                  <a16:creationId xmlns:a16="http://schemas.microsoft.com/office/drawing/2014/main" id="{2C094AD7-0872-89A4-6246-9AEA48A99376}"/>
                </a:ext>
              </a:extLst>
            </p:cNvPr>
            <p:cNvSpPr/>
            <p:nvPr/>
          </p:nvSpPr>
          <p:spPr>
            <a:xfrm>
              <a:off x="7469891" y="49138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1" name="Oval 292">
              <a:extLst>
                <a:ext uri="{FF2B5EF4-FFF2-40B4-BE49-F238E27FC236}">
                  <a16:creationId xmlns:a16="http://schemas.microsoft.com/office/drawing/2014/main" id="{7E9716D3-C3CF-530E-28FB-E1DAE63726B5}"/>
                </a:ext>
              </a:extLst>
            </p:cNvPr>
            <p:cNvSpPr/>
            <p:nvPr/>
          </p:nvSpPr>
          <p:spPr>
            <a:xfrm>
              <a:off x="7227005" y="54639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2" name="Oval 293">
              <a:extLst>
                <a:ext uri="{FF2B5EF4-FFF2-40B4-BE49-F238E27FC236}">
                  <a16:creationId xmlns:a16="http://schemas.microsoft.com/office/drawing/2014/main" id="{F79AA61A-0CE2-53B1-29E3-0EE57FDF61A3}"/>
                </a:ext>
              </a:extLst>
            </p:cNvPr>
            <p:cNvSpPr/>
            <p:nvPr/>
          </p:nvSpPr>
          <p:spPr>
            <a:xfrm>
              <a:off x="7469891" y="499485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3" name="Oval 294">
              <a:extLst>
                <a:ext uri="{FF2B5EF4-FFF2-40B4-BE49-F238E27FC236}">
                  <a16:creationId xmlns:a16="http://schemas.microsoft.com/office/drawing/2014/main" id="{957EB104-FB79-EBEC-86B3-5D44964A47E6}"/>
                </a:ext>
              </a:extLst>
            </p:cNvPr>
            <p:cNvSpPr/>
            <p:nvPr/>
          </p:nvSpPr>
          <p:spPr>
            <a:xfrm>
              <a:off x="7146041" y="549015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4" name="Oval 295">
              <a:extLst>
                <a:ext uri="{FF2B5EF4-FFF2-40B4-BE49-F238E27FC236}">
                  <a16:creationId xmlns:a16="http://schemas.microsoft.com/office/drawing/2014/main" id="{5BA032C1-A2EB-333B-3448-CFE3ABEC8AF2}"/>
                </a:ext>
              </a:extLst>
            </p:cNvPr>
            <p:cNvSpPr/>
            <p:nvPr/>
          </p:nvSpPr>
          <p:spPr>
            <a:xfrm>
              <a:off x="7267486" y="524846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5" name="Oval 296">
              <a:extLst>
                <a:ext uri="{FF2B5EF4-FFF2-40B4-BE49-F238E27FC236}">
                  <a16:creationId xmlns:a16="http://schemas.microsoft.com/office/drawing/2014/main" id="{3F63DB4C-C753-BA0A-B1CF-E2C8A4181362}"/>
                </a:ext>
              </a:extLst>
            </p:cNvPr>
            <p:cNvSpPr/>
            <p:nvPr/>
          </p:nvSpPr>
          <p:spPr>
            <a:xfrm>
              <a:off x="7334161" y="510677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6" name="Oval 299">
              <a:extLst>
                <a:ext uri="{FF2B5EF4-FFF2-40B4-BE49-F238E27FC236}">
                  <a16:creationId xmlns:a16="http://schemas.microsoft.com/office/drawing/2014/main" id="{608B7832-4461-DCBF-2EB8-EFF0F9D917EB}"/>
                </a:ext>
              </a:extLst>
            </p:cNvPr>
            <p:cNvSpPr/>
            <p:nvPr/>
          </p:nvSpPr>
          <p:spPr>
            <a:xfrm>
              <a:off x="7469891" y="550801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7" name="Oval 301">
              <a:extLst>
                <a:ext uri="{FF2B5EF4-FFF2-40B4-BE49-F238E27FC236}">
                  <a16:creationId xmlns:a16="http://schemas.microsoft.com/office/drawing/2014/main" id="{54C0A2D9-251F-5517-2D7E-15C815832F3D}"/>
                </a:ext>
              </a:extLst>
            </p:cNvPr>
            <p:cNvSpPr/>
            <p:nvPr/>
          </p:nvSpPr>
          <p:spPr>
            <a:xfrm>
              <a:off x="7280582" y="551754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8" name="Oval 302">
              <a:extLst>
                <a:ext uri="{FF2B5EF4-FFF2-40B4-BE49-F238E27FC236}">
                  <a16:creationId xmlns:a16="http://schemas.microsoft.com/office/drawing/2014/main" id="{B3BF2F45-375E-1DD9-981E-A8B153651CA1}"/>
                </a:ext>
              </a:extLst>
            </p:cNvPr>
            <p:cNvSpPr/>
            <p:nvPr/>
          </p:nvSpPr>
          <p:spPr>
            <a:xfrm>
              <a:off x="7280582" y="517821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69" name="Oval 303">
              <a:extLst>
                <a:ext uri="{FF2B5EF4-FFF2-40B4-BE49-F238E27FC236}">
                  <a16:creationId xmlns:a16="http://schemas.microsoft.com/office/drawing/2014/main" id="{E48B6985-8C5F-3D01-9AA9-FDFCD98FFF65}"/>
                </a:ext>
              </a:extLst>
            </p:cNvPr>
            <p:cNvSpPr/>
            <p:nvPr/>
          </p:nvSpPr>
          <p:spPr>
            <a:xfrm>
              <a:off x="7265105" y="544848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0" name="Oval 305">
              <a:extLst>
                <a:ext uri="{FF2B5EF4-FFF2-40B4-BE49-F238E27FC236}">
                  <a16:creationId xmlns:a16="http://schemas.microsoft.com/office/drawing/2014/main" id="{3FF46563-A47B-C393-50F8-7F05E955CEEE}"/>
                </a:ext>
              </a:extLst>
            </p:cNvPr>
            <p:cNvSpPr/>
            <p:nvPr/>
          </p:nvSpPr>
          <p:spPr>
            <a:xfrm>
              <a:off x="7416315" y="52294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1" name="Oval 306">
              <a:extLst>
                <a:ext uri="{FF2B5EF4-FFF2-40B4-BE49-F238E27FC236}">
                  <a16:creationId xmlns:a16="http://schemas.microsoft.com/office/drawing/2014/main" id="{D6D6D4C6-A654-CE01-905F-4F1D1B75B03E}"/>
                </a:ext>
              </a:extLst>
            </p:cNvPr>
            <p:cNvSpPr/>
            <p:nvPr/>
          </p:nvSpPr>
          <p:spPr>
            <a:xfrm>
              <a:off x="7604432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2" name="Oval 308">
              <a:extLst>
                <a:ext uri="{FF2B5EF4-FFF2-40B4-BE49-F238E27FC236}">
                  <a16:creationId xmlns:a16="http://schemas.microsoft.com/office/drawing/2014/main" id="{9F814B3D-C24F-8EA7-35B3-028FBBF56FF0}"/>
                </a:ext>
              </a:extLst>
            </p:cNvPr>
            <p:cNvSpPr/>
            <p:nvPr/>
          </p:nvSpPr>
          <p:spPr>
            <a:xfrm>
              <a:off x="7280582" y="50436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3" name="Oval 309">
              <a:extLst>
                <a:ext uri="{FF2B5EF4-FFF2-40B4-BE49-F238E27FC236}">
                  <a16:creationId xmlns:a16="http://schemas.microsoft.com/office/drawing/2014/main" id="{625A3957-FCA2-EF61-7CE0-192297C9609F}"/>
                </a:ext>
              </a:extLst>
            </p:cNvPr>
            <p:cNvSpPr/>
            <p:nvPr/>
          </p:nvSpPr>
          <p:spPr>
            <a:xfrm>
              <a:off x="7225815" y="5043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4" name="Oval 310">
              <a:extLst>
                <a:ext uri="{FF2B5EF4-FFF2-40B4-BE49-F238E27FC236}">
                  <a16:creationId xmlns:a16="http://schemas.microsoft.com/office/drawing/2014/main" id="{54E357CA-39A6-9A24-F445-7A036264CAB1}"/>
                </a:ext>
              </a:extLst>
            </p:cNvPr>
            <p:cNvSpPr/>
            <p:nvPr/>
          </p:nvSpPr>
          <p:spPr>
            <a:xfrm>
              <a:off x="7263915" y="54175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5" name="Oval 312">
              <a:extLst>
                <a:ext uri="{FF2B5EF4-FFF2-40B4-BE49-F238E27FC236}">
                  <a16:creationId xmlns:a16="http://schemas.microsoft.com/office/drawing/2014/main" id="{ACFD759C-8521-B60C-6CAB-83A0B1D369AE}"/>
                </a:ext>
              </a:extLst>
            </p:cNvPr>
            <p:cNvSpPr/>
            <p:nvPr/>
          </p:nvSpPr>
          <p:spPr>
            <a:xfrm>
              <a:off x="7469891" y="51877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6" name="Oval 313">
              <a:extLst>
                <a:ext uri="{FF2B5EF4-FFF2-40B4-BE49-F238E27FC236}">
                  <a16:creationId xmlns:a16="http://schemas.microsoft.com/office/drawing/2014/main" id="{CF2B1F6F-AE3B-7054-44A2-1E238915B599}"/>
                </a:ext>
              </a:extLst>
            </p:cNvPr>
            <p:cNvSpPr/>
            <p:nvPr/>
          </p:nvSpPr>
          <p:spPr>
            <a:xfrm>
              <a:off x="7366307" y="53794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7" name="Oval 314">
              <a:extLst>
                <a:ext uri="{FF2B5EF4-FFF2-40B4-BE49-F238E27FC236}">
                  <a16:creationId xmlns:a16="http://schemas.microsoft.com/office/drawing/2014/main" id="{245EB76E-CE73-8233-EBF3-42288D2FAAE0}"/>
                </a:ext>
              </a:extLst>
            </p:cNvPr>
            <p:cNvSpPr/>
            <p:nvPr/>
          </p:nvSpPr>
          <p:spPr>
            <a:xfrm>
              <a:off x="7118657" y="52258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8" name="Oval 321">
              <a:extLst>
                <a:ext uri="{FF2B5EF4-FFF2-40B4-BE49-F238E27FC236}">
                  <a16:creationId xmlns:a16="http://schemas.microsoft.com/office/drawing/2014/main" id="{16C8652F-6FBA-88F4-5CB2-76358A0E6430}"/>
                </a:ext>
              </a:extLst>
            </p:cNvPr>
            <p:cNvSpPr/>
            <p:nvPr/>
          </p:nvSpPr>
          <p:spPr>
            <a:xfrm>
              <a:off x="7010311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79" name="Oval 324">
              <a:extLst>
                <a:ext uri="{FF2B5EF4-FFF2-40B4-BE49-F238E27FC236}">
                  <a16:creationId xmlns:a16="http://schemas.microsoft.com/office/drawing/2014/main" id="{8BFA49E7-AAAE-EA7F-99D9-3EAC62C81235}"/>
                </a:ext>
              </a:extLst>
            </p:cNvPr>
            <p:cNvSpPr/>
            <p:nvPr/>
          </p:nvSpPr>
          <p:spPr>
            <a:xfrm>
              <a:off x="7416315" y="526989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0" name="Oval 325">
              <a:extLst>
                <a:ext uri="{FF2B5EF4-FFF2-40B4-BE49-F238E27FC236}">
                  <a16:creationId xmlns:a16="http://schemas.microsoft.com/office/drawing/2014/main" id="{2A833F6B-A949-990B-6E9A-AE2D454DE448}"/>
                </a:ext>
              </a:extLst>
            </p:cNvPr>
            <p:cNvSpPr/>
            <p:nvPr/>
          </p:nvSpPr>
          <p:spPr>
            <a:xfrm>
              <a:off x="7334161" y="498890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1" name="Oval 326">
              <a:extLst>
                <a:ext uri="{FF2B5EF4-FFF2-40B4-BE49-F238E27FC236}">
                  <a16:creationId xmlns:a16="http://schemas.microsoft.com/office/drawing/2014/main" id="{85A0526F-B739-5ADD-539B-847E4472EE15}"/>
                </a:ext>
              </a:extLst>
            </p:cNvPr>
            <p:cNvSpPr/>
            <p:nvPr/>
          </p:nvSpPr>
          <p:spPr>
            <a:xfrm>
              <a:off x="7172236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2" name="Oval 327">
              <a:extLst>
                <a:ext uri="{FF2B5EF4-FFF2-40B4-BE49-F238E27FC236}">
                  <a16:creationId xmlns:a16="http://schemas.microsoft.com/office/drawing/2014/main" id="{5B45B271-E493-36AF-B03C-BCA1C32552BC}"/>
                </a:ext>
              </a:extLst>
            </p:cNvPr>
            <p:cNvSpPr/>
            <p:nvPr/>
          </p:nvSpPr>
          <p:spPr>
            <a:xfrm>
              <a:off x="7347257" y="534371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3" name="Oval 329">
              <a:extLst>
                <a:ext uri="{FF2B5EF4-FFF2-40B4-BE49-F238E27FC236}">
                  <a16:creationId xmlns:a16="http://schemas.microsoft.com/office/drawing/2014/main" id="{834B361A-407B-781D-C578-BCEE85379315}"/>
                </a:ext>
              </a:extLst>
            </p:cNvPr>
            <p:cNvSpPr/>
            <p:nvPr/>
          </p:nvSpPr>
          <p:spPr>
            <a:xfrm>
              <a:off x="7118657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4" name="Oval 330">
              <a:extLst>
                <a:ext uri="{FF2B5EF4-FFF2-40B4-BE49-F238E27FC236}">
                  <a16:creationId xmlns:a16="http://schemas.microsoft.com/office/drawing/2014/main" id="{4FBC1DD8-A426-7A26-D042-C11138A9B8E0}"/>
                </a:ext>
              </a:extLst>
            </p:cNvPr>
            <p:cNvSpPr/>
            <p:nvPr/>
          </p:nvSpPr>
          <p:spPr>
            <a:xfrm>
              <a:off x="7118657" y="499247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5" name="Oval 333">
              <a:extLst>
                <a:ext uri="{FF2B5EF4-FFF2-40B4-BE49-F238E27FC236}">
                  <a16:creationId xmlns:a16="http://schemas.microsoft.com/office/drawing/2014/main" id="{EE7FE2C0-08E9-18D4-D31C-591FF2BA1979}"/>
                </a:ext>
              </a:extLst>
            </p:cNvPr>
            <p:cNvSpPr/>
            <p:nvPr/>
          </p:nvSpPr>
          <p:spPr>
            <a:xfrm>
              <a:off x="7416315" y="55520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6" name="Oval 334">
              <a:extLst>
                <a:ext uri="{FF2B5EF4-FFF2-40B4-BE49-F238E27FC236}">
                  <a16:creationId xmlns:a16="http://schemas.microsoft.com/office/drawing/2014/main" id="{5B1BBEFB-088E-5893-5085-5B62B7DFDB05}"/>
                </a:ext>
              </a:extLst>
            </p:cNvPr>
            <p:cNvSpPr/>
            <p:nvPr/>
          </p:nvSpPr>
          <p:spPr>
            <a:xfrm>
              <a:off x="7334161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7" name="Oval 336">
              <a:extLst>
                <a:ext uri="{FF2B5EF4-FFF2-40B4-BE49-F238E27FC236}">
                  <a16:creationId xmlns:a16="http://schemas.microsoft.com/office/drawing/2014/main" id="{3DCC95A7-750B-D8EA-D409-2A1CEE22F91A}"/>
                </a:ext>
              </a:extLst>
            </p:cNvPr>
            <p:cNvSpPr/>
            <p:nvPr/>
          </p:nvSpPr>
          <p:spPr>
            <a:xfrm>
              <a:off x="7118657" y="5109159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8" name="Oval 337">
              <a:extLst>
                <a:ext uri="{FF2B5EF4-FFF2-40B4-BE49-F238E27FC236}">
                  <a16:creationId xmlns:a16="http://schemas.microsoft.com/office/drawing/2014/main" id="{F8B87A43-9B68-8712-EED1-5A3794E74E75}"/>
                </a:ext>
              </a:extLst>
            </p:cNvPr>
            <p:cNvSpPr/>
            <p:nvPr/>
          </p:nvSpPr>
          <p:spPr>
            <a:xfrm>
              <a:off x="7173426" y="52270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89" name="Oval 339">
              <a:extLst>
                <a:ext uri="{FF2B5EF4-FFF2-40B4-BE49-F238E27FC236}">
                  <a16:creationId xmlns:a16="http://schemas.microsoft.com/office/drawing/2014/main" id="{9A6F5649-11CB-B64B-1F61-040B2BA35A84}"/>
                </a:ext>
              </a:extLst>
            </p:cNvPr>
            <p:cNvSpPr/>
            <p:nvPr/>
          </p:nvSpPr>
          <p:spPr>
            <a:xfrm>
              <a:off x="7173426" y="516154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0" name="Oval 347">
              <a:extLst>
                <a:ext uri="{FF2B5EF4-FFF2-40B4-BE49-F238E27FC236}">
                  <a16:creationId xmlns:a16="http://schemas.microsoft.com/office/drawing/2014/main" id="{3CA45946-E725-DCBE-2984-1516C3D920F8}"/>
                </a:ext>
              </a:extLst>
            </p:cNvPr>
            <p:cNvSpPr/>
            <p:nvPr/>
          </p:nvSpPr>
          <p:spPr>
            <a:xfrm>
              <a:off x="7388930" y="49734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1" name="Oval 348">
              <a:extLst>
                <a:ext uri="{FF2B5EF4-FFF2-40B4-BE49-F238E27FC236}">
                  <a16:creationId xmlns:a16="http://schemas.microsoft.com/office/drawing/2014/main" id="{022DC6AD-C8DA-9E9C-8215-4EB09E8AE4E9}"/>
                </a:ext>
              </a:extLst>
            </p:cNvPr>
            <p:cNvSpPr/>
            <p:nvPr/>
          </p:nvSpPr>
          <p:spPr>
            <a:xfrm>
              <a:off x="7469891" y="484483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2" name="Oval 349">
              <a:extLst>
                <a:ext uri="{FF2B5EF4-FFF2-40B4-BE49-F238E27FC236}">
                  <a16:creationId xmlns:a16="http://schemas.microsoft.com/office/drawing/2014/main" id="{F6CAA4B4-2129-53D2-D061-2CC07C8EEAF8}"/>
                </a:ext>
              </a:extLst>
            </p:cNvPr>
            <p:cNvSpPr/>
            <p:nvPr/>
          </p:nvSpPr>
          <p:spPr>
            <a:xfrm>
              <a:off x="7361546" y="48650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3" name="Oval 350">
              <a:extLst>
                <a:ext uri="{FF2B5EF4-FFF2-40B4-BE49-F238E27FC236}">
                  <a16:creationId xmlns:a16="http://schemas.microsoft.com/office/drawing/2014/main" id="{03E8F9CE-9112-01FD-E1DF-8B1FB385145B}"/>
                </a:ext>
              </a:extLst>
            </p:cNvPr>
            <p:cNvSpPr/>
            <p:nvPr/>
          </p:nvSpPr>
          <p:spPr>
            <a:xfrm>
              <a:off x="7173426" y="4837695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4" name="Oval 359">
              <a:extLst>
                <a:ext uri="{FF2B5EF4-FFF2-40B4-BE49-F238E27FC236}">
                  <a16:creationId xmlns:a16="http://schemas.microsoft.com/office/drawing/2014/main" id="{342D62B5-E760-0A5D-4F78-8C7C7994C190}"/>
                </a:ext>
              </a:extLst>
            </p:cNvPr>
            <p:cNvSpPr/>
            <p:nvPr/>
          </p:nvSpPr>
          <p:spPr>
            <a:xfrm>
              <a:off x="7416315" y="48222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5" name="Oval 360">
              <a:extLst>
                <a:ext uri="{FF2B5EF4-FFF2-40B4-BE49-F238E27FC236}">
                  <a16:creationId xmlns:a16="http://schemas.microsoft.com/office/drawing/2014/main" id="{2D32DB79-2A44-9A8C-9D16-061AF52BFA5A}"/>
                </a:ext>
              </a:extLst>
            </p:cNvPr>
            <p:cNvSpPr/>
            <p:nvPr/>
          </p:nvSpPr>
          <p:spPr>
            <a:xfrm>
              <a:off x="7288916" y="46912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6" name="Oval 363">
              <a:extLst>
                <a:ext uri="{FF2B5EF4-FFF2-40B4-BE49-F238E27FC236}">
                  <a16:creationId xmlns:a16="http://schemas.microsoft.com/office/drawing/2014/main" id="{F374F2F8-B9B8-E508-9DF0-3C5A1FDC9356}"/>
                </a:ext>
              </a:extLst>
            </p:cNvPr>
            <p:cNvSpPr/>
            <p:nvPr/>
          </p:nvSpPr>
          <p:spPr>
            <a:xfrm>
              <a:off x="7118657" y="51841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7" name="Oval 374">
              <a:extLst>
                <a:ext uri="{FF2B5EF4-FFF2-40B4-BE49-F238E27FC236}">
                  <a16:creationId xmlns:a16="http://schemas.microsoft.com/office/drawing/2014/main" id="{B0E1E0F0-DD71-EC7B-3711-88AC7ABD978A}"/>
                </a:ext>
              </a:extLst>
            </p:cNvPr>
            <p:cNvSpPr/>
            <p:nvPr/>
          </p:nvSpPr>
          <p:spPr>
            <a:xfrm>
              <a:off x="7243674" y="430667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8" name="Oval 379">
              <a:extLst>
                <a:ext uri="{FF2B5EF4-FFF2-40B4-BE49-F238E27FC236}">
                  <a16:creationId xmlns:a16="http://schemas.microsoft.com/office/drawing/2014/main" id="{E6C20DA4-EB9C-1561-F393-D65B39595CCF}"/>
                </a:ext>
              </a:extLst>
            </p:cNvPr>
            <p:cNvSpPr/>
            <p:nvPr/>
          </p:nvSpPr>
          <p:spPr>
            <a:xfrm>
              <a:off x="7361546" y="554254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599" name="Oval 391">
              <a:extLst>
                <a:ext uri="{FF2B5EF4-FFF2-40B4-BE49-F238E27FC236}">
                  <a16:creationId xmlns:a16="http://schemas.microsoft.com/office/drawing/2014/main" id="{A5B6C8A9-CD4E-EC9F-D807-B23EBC853337}"/>
                </a:ext>
              </a:extLst>
            </p:cNvPr>
            <p:cNvSpPr/>
            <p:nvPr/>
          </p:nvSpPr>
          <p:spPr>
            <a:xfrm>
              <a:off x="7118657" y="496271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0" name="Oval 412">
              <a:extLst>
                <a:ext uri="{FF2B5EF4-FFF2-40B4-BE49-F238E27FC236}">
                  <a16:creationId xmlns:a16="http://schemas.microsoft.com/office/drawing/2014/main" id="{D0C98B87-FC44-4591-775E-86F70156C86C}"/>
                </a:ext>
              </a:extLst>
            </p:cNvPr>
            <p:cNvSpPr/>
            <p:nvPr/>
          </p:nvSpPr>
          <p:spPr>
            <a:xfrm>
              <a:off x="7202001" y="44650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1" name="Oval 413">
              <a:extLst>
                <a:ext uri="{FF2B5EF4-FFF2-40B4-BE49-F238E27FC236}">
                  <a16:creationId xmlns:a16="http://schemas.microsoft.com/office/drawing/2014/main" id="{9CE90F30-C5F9-CB68-05F5-97A7E080802C}"/>
                </a:ext>
              </a:extLst>
            </p:cNvPr>
            <p:cNvSpPr/>
            <p:nvPr/>
          </p:nvSpPr>
          <p:spPr>
            <a:xfrm>
              <a:off x="7334161" y="44674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2" name="Oval 431">
              <a:extLst>
                <a:ext uri="{FF2B5EF4-FFF2-40B4-BE49-F238E27FC236}">
                  <a16:creationId xmlns:a16="http://schemas.microsoft.com/office/drawing/2014/main" id="{3DE4BE66-35FC-C75C-BF45-C600226850CD}"/>
                </a:ext>
              </a:extLst>
            </p:cNvPr>
            <p:cNvSpPr/>
            <p:nvPr/>
          </p:nvSpPr>
          <p:spPr>
            <a:xfrm>
              <a:off x="7280582" y="46376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3" name="Oval 438">
              <a:extLst>
                <a:ext uri="{FF2B5EF4-FFF2-40B4-BE49-F238E27FC236}">
                  <a16:creationId xmlns:a16="http://schemas.microsoft.com/office/drawing/2014/main" id="{0B4B0DB7-BA65-114A-4977-0230634201CE}"/>
                </a:ext>
              </a:extLst>
            </p:cNvPr>
            <p:cNvSpPr/>
            <p:nvPr/>
          </p:nvSpPr>
          <p:spPr>
            <a:xfrm>
              <a:off x="7172236" y="54746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4" name="Oval 440">
              <a:extLst>
                <a:ext uri="{FF2B5EF4-FFF2-40B4-BE49-F238E27FC236}">
                  <a16:creationId xmlns:a16="http://schemas.microsoft.com/office/drawing/2014/main" id="{2F635014-281D-2F3C-5F6C-F966AF1E8443}"/>
                </a:ext>
              </a:extLst>
            </p:cNvPr>
            <p:cNvSpPr/>
            <p:nvPr/>
          </p:nvSpPr>
          <p:spPr>
            <a:xfrm>
              <a:off x="7550855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5" name="Oval 449">
              <a:extLst>
                <a:ext uri="{FF2B5EF4-FFF2-40B4-BE49-F238E27FC236}">
                  <a16:creationId xmlns:a16="http://schemas.microsoft.com/office/drawing/2014/main" id="{3846CDDE-A92A-3269-F3F2-88E0A3BE7E00}"/>
                </a:ext>
              </a:extLst>
            </p:cNvPr>
            <p:cNvSpPr/>
            <p:nvPr/>
          </p:nvSpPr>
          <p:spPr>
            <a:xfrm>
              <a:off x="7118657" y="483412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6" name="Oval 462">
              <a:extLst>
                <a:ext uri="{FF2B5EF4-FFF2-40B4-BE49-F238E27FC236}">
                  <a16:creationId xmlns:a16="http://schemas.microsoft.com/office/drawing/2014/main" id="{11279B3F-7F8D-E7B3-2406-11ABB111EB1C}"/>
                </a:ext>
              </a:extLst>
            </p:cNvPr>
            <p:cNvSpPr/>
            <p:nvPr/>
          </p:nvSpPr>
          <p:spPr>
            <a:xfrm>
              <a:off x="7118657" y="46757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7" name="Oval 463">
              <a:extLst>
                <a:ext uri="{FF2B5EF4-FFF2-40B4-BE49-F238E27FC236}">
                  <a16:creationId xmlns:a16="http://schemas.microsoft.com/office/drawing/2014/main" id="{E950914C-D7CE-E44F-C9F1-5B56DF892D42}"/>
                </a:ext>
              </a:extLst>
            </p:cNvPr>
            <p:cNvSpPr/>
            <p:nvPr/>
          </p:nvSpPr>
          <p:spPr>
            <a:xfrm>
              <a:off x="7416315" y="45650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8" name="Oval 464">
              <a:extLst>
                <a:ext uri="{FF2B5EF4-FFF2-40B4-BE49-F238E27FC236}">
                  <a16:creationId xmlns:a16="http://schemas.microsoft.com/office/drawing/2014/main" id="{5B9E7513-4A1A-BE91-9178-44A700BEEB37}"/>
                </a:ext>
              </a:extLst>
            </p:cNvPr>
            <p:cNvSpPr/>
            <p:nvPr/>
          </p:nvSpPr>
          <p:spPr>
            <a:xfrm>
              <a:off x="7297251" y="432334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09" name="Oval 493">
              <a:extLst>
                <a:ext uri="{FF2B5EF4-FFF2-40B4-BE49-F238E27FC236}">
                  <a16:creationId xmlns:a16="http://schemas.microsoft.com/office/drawing/2014/main" id="{33A5674C-44F9-0513-A95F-3B9B685E3759}"/>
                </a:ext>
              </a:extLst>
            </p:cNvPr>
            <p:cNvSpPr/>
            <p:nvPr/>
          </p:nvSpPr>
          <p:spPr>
            <a:xfrm>
              <a:off x="7416315" y="55187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0" name="Oval 496">
              <a:extLst>
                <a:ext uri="{FF2B5EF4-FFF2-40B4-BE49-F238E27FC236}">
                  <a16:creationId xmlns:a16="http://schemas.microsoft.com/office/drawing/2014/main" id="{72C00797-F83F-9BA9-96CC-83BF8F43429F}"/>
                </a:ext>
              </a:extLst>
            </p:cNvPr>
            <p:cNvSpPr/>
            <p:nvPr/>
          </p:nvSpPr>
          <p:spPr>
            <a:xfrm>
              <a:off x="7361546" y="473411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1" name="Oval 497">
              <a:extLst>
                <a:ext uri="{FF2B5EF4-FFF2-40B4-BE49-F238E27FC236}">
                  <a16:creationId xmlns:a16="http://schemas.microsoft.com/office/drawing/2014/main" id="{7724E344-F3D5-20D8-A6AE-43AF71F5DD76}"/>
                </a:ext>
              </a:extLst>
            </p:cNvPr>
            <p:cNvSpPr/>
            <p:nvPr/>
          </p:nvSpPr>
          <p:spPr>
            <a:xfrm>
              <a:off x="7172236" y="5312756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2" name="Oval 504">
              <a:extLst>
                <a:ext uri="{FF2B5EF4-FFF2-40B4-BE49-F238E27FC236}">
                  <a16:creationId xmlns:a16="http://schemas.microsoft.com/office/drawing/2014/main" id="{B652571C-BFF3-88DA-D371-7A9295AE6A79}"/>
                </a:ext>
              </a:extLst>
            </p:cNvPr>
            <p:cNvSpPr/>
            <p:nvPr/>
          </p:nvSpPr>
          <p:spPr>
            <a:xfrm>
              <a:off x="7066271" y="55556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3" name="Oval 522">
              <a:extLst>
                <a:ext uri="{FF2B5EF4-FFF2-40B4-BE49-F238E27FC236}">
                  <a16:creationId xmlns:a16="http://schemas.microsoft.com/office/drawing/2014/main" id="{058353F9-02E8-1569-9AFF-45F68EF31187}"/>
                </a:ext>
              </a:extLst>
            </p:cNvPr>
            <p:cNvSpPr/>
            <p:nvPr/>
          </p:nvSpPr>
          <p:spPr>
            <a:xfrm>
              <a:off x="7388930" y="504367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4" name="Oval 523">
              <a:extLst>
                <a:ext uri="{FF2B5EF4-FFF2-40B4-BE49-F238E27FC236}">
                  <a16:creationId xmlns:a16="http://schemas.microsoft.com/office/drawing/2014/main" id="{B7B00742-380D-3A1D-A6B6-F65B84A77485}"/>
                </a:ext>
              </a:extLst>
            </p:cNvPr>
            <p:cNvSpPr/>
            <p:nvPr/>
          </p:nvSpPr>
          <p:spPr>
            <a:xfrm>
              <a:off x="7194857" y="459123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5" name="Oval 528">
              <a:extLst>
                <a:ext uri="{FF2B5EF4-FFF2-40B4-BE49-F238E27FC236}">
                  <a16:creationId xmlns:a16="http://schemas.microsoft.com/office/drawing/2014/main" id="{1BEF62B1-F5EB-8EE6-8D3E-A451FDAE5621}"/>
                </a:ext>
              </a:extLst>
            </p:cNvPr>
            <p:cNvSpPr/>
            <p:nvPr/>
          </p:nvSpPr>
          <p:spPr>
            <a:xfrm>
              <a:off x="7496086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6" name="Oval 529">
              <a:extLst>
                <a:ext uri="{FF2B5EF4-FFF2-40B4-BE49-F238E27FC236}">
                  <a16:creationId xmlns:a16="http://schemas.microsoft.com/office/drawing/2014/main" id="{869EEE3D-D18D-1E38-13B0-D0BD79D91987}"/>
                </a:ext>
              </a:extLst>
            </p:cNvPr>
            <p:cNvSpPr/>
            <p:nvPr/>
          </p:nvSpPr>
          <p:spPr>
            <a:xfrm>
              <a:off x="7416315" y="4875795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7" name="Oval 530">
              <a:extLst>
                <a:ext uri="{FF2B5EF4-FFF2-40B4-BE49-F238E27FC236}">
                  <a16:creationId xmlns:a16="http://schemas.microsoft.com/office/drawing/2014/main" id="{840538A7-0360-2BB0-EF56-8089B84274B4}"/>
                </a:ext>
              </a:extLst>
            </p:cNvPr>
            <p:cNvSpPr/>
            <p:nvPr/>
          </p:nvSpPr>
          <p:spPr>
            <a:xfrm>
              <a:off x="7118657" y="488770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8" name="Oval 586">
              <a:extLst>
                <a:ext uri="{FF2B5EF4-FFF2-40B4-BE49-F238E27FC236}">
                  <a16:creationId xmlns:a16="http://schemas.microsoft.com/office/drawing/2014/main" id="{7DBDD582-64A3-EAF7-B126-1D0F6F5C5CED}"/>
                </a:ext>
              </a:extLst>
            </p:cNvPr>
            <p:cNvSpPr/>
            <p:nvPr/>
          </p:nvSpPr>
          <p:spPr>
            <a:xfrm>
              <a:off x="7416315" y="47174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19" name="Oval 58">
              <a:extLst>
                <a:ext uri="{FF2B5EF4-FFF2-40B4-BE49-F238E27FC236}">
                  <a16:creationId xmlns:a16="http://schemas.microsoft.com/office/drawing/2014/main" id="{D240DB87-13CF-3039-D446-ED24277C0546}"/>
                </a:ext>
              </a:extLst>
            </p:cNvPr>
            <p:cNvSpPr/>
            <p:nvPr/>
          </p:nvSpPr>
          <p:spPr>
            <a:xfrm>
              <a:off x="8252132" y="55568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0" name="Oval 59">
              <a:extLst>
                <a:ext uri="{FF2B5EF4-FFF2-40B4-BE49-F238E27FC236}">
                  <a16:creationId xmlns:a16="http://schemas.microsoft.com/office/drawing/2014/main" id="{C669B93D-8F78-8AE1-037E-592177970829}"/>
                </a:ext>
              </a:extLst>
            </p:cNvPr>
            <p:cNvSpPr/>
            <p:nvPr/>
          </p:nvSpPr>
          <p:spPr>
            <a:xfrm>
              <a:off x="8568840" y="438406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1" name="Oval 60">
              <a:extLst>
                <a:ext uri="{FF2B5EF4-FFF2-40B4-BE49-F238E27FC236}">
                  <a16:creationId xmlns:a16="http://schemas.microsoft.com/office/drawing/2014/main" id="{F8D80414-5796-F0F9-3564-BE8E22D66768}"/>
                </a:ext>
              </a:extLst>
            </p:cNvPr>
            <p:cNvSpPr/>
            <p:nvPr/>
          </p:nvSpPr>
          <p:spPr>
            <a:xfrm>
              <a:off x="8739099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2" name="Oval 102">
              <a:extLst>
                <a:ext uri="{FF2B5EF4-FFF2-40B4-BE49-F238E27FC236}">
                  <a16:creationId xmlns:a16="http://schemas.microsoft.com/office/drawing/2014/main" id="{B871BCA5-C298-6576-C03A-B57F426C82EF}"/>
                </a:ext>
              </a:extLst>
            </p:cNvPr>
            <p:cNvSpPr/>
            <p:nvPr/>
          </p:nvSpPr>
          <p:spPr>
            <a:xfrm>
              <a:off x="8684330" y="49079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3" name="Oval 103">
              <a:extLst>
                <a:ext uri="{FF2B5EF4-FFF2-40B4-BE49-F238E27FC236}">
                  <a16:creationId xmlns:a16="http://schemas.microsoft.com/office/drawing/2014/main" id="{E3738CBF-D72E-1065-0E7F-902D655C2142}"/>
                </a:ext>
              </a:extLst>
            </p:cNvPr>
            <p:cNvSpPr/>
            <p:nvPr/>
          </p:nvSpPr>
          <p:spPr>
            <a:xfrm>
              <a:off x="8739099" y="47186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4" name="Oval 105">
              <a:extLst>
                <a:ext uri="{FF2B5EF4-FFF2-40B4-BE49-F238E27FC236}">
                  <a16:creationId xmlns:a16="http://schemas.microsoft.com/office/drawing/2014/main" id="{0F839F49-4D12-1A14-87D9-5F1953C5826B}"/>
                </a:ext>
              </a:extLst>
            </p:cNvPr>
            <p:cNvSpPr/>
            <p:nvPr/>
          </p:nvSpPr>
          <p:spPr>
            <a:xfrm>
              <a:off x="8567649" y="480912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5" name="Oval 106">
              <a:extLst>
                <a:ext uri="{FF2B5EF4-FFF2-40B4-BE49-F238E27FC236}">
                  <a16:creationId xmlns:a16="http://schemas.microsoft.com/office/drawing/2014/main" id="{1257A534-010F-8300-D7DA-287FE957C436}"/>
                </a:ext>
              </a:extLst>
            </p:cNvPr>
            <p:cNvSpPr/>
            <p:nvPr/>
          </p:nvSpPr>
          <p:spPr>
            <a:xfrm>
              <a:off x="8575982" y="49353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6" name="Oval 107">
              <a:extLst>
                <a:ext uri="{FF2B5EF4-FFF2-40B4-BE49-F238E27FC236}">
                  <a16:creationId xmlns:a16="http://schemas.microsoft.com/office/drawing/2014/main" id="{4AEE1E72-089C-94A0-EC97-FFD9EFB50CDC}"/>
                </a:ext>
              </a:extLst>
            </p:cNvPr>
            <p:cNvSpPr/>
            <p:nvPr/>
          </p:nvSpPr>
          <p:spPr>
            <a:xfrm>
              <a:off x="8360480" y="55568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7" name="Oval 108">
              <a:extLst>
                <a:ext uri="{FF2B5EF4-FFF2-40B4-BE49-F238E27FC236}">
                  <a16:creationId xmlns:a16="http://schemas.microsoft.com/office/drawing/2014/main" id="{C3F69B3C-8A7A-5908-7177-1D5B04ADEAF0}"/>
                </a:ext>
              </a:extLst>
            </p:cNvPr>
            <p:cNvSpPr/>
            <p:nvPr/>
          </p:nvSpPr>
          <p:spPr>
            <a:xfrm>
              <a:off x="8765291" y="516988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8" name="Oval 111">
              <a:extLst>
                <a:ext uri="{FF2B5EF4-FFF2-40B4-BE49-F238E27FC236}">
                  <a16:creationId xmlns:a16="http://schemas.microsoft.com/office/drawing/2014/main" id="{8FCB9CE9-8CAA-4AB3-C3A4-0111FB2B2411}"/>
                </a:ext>
              </a:extLst>
            </p:cNvPr>
            <p:cNvSpPr/>
            <p:nvPr/>
          </p:nvSpPr>
          <p:spPr>
            <a:xfrm>
              <a:off x="8710524" y="424119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29" name="Oval 116">
              <a:extLst>
                <a:ext uri="{FF2B5EF4-FFF2-40B4-BE49-F238E27FC236}">
                  <a16:creationId xmlns:a16="http://schemas.microsoft.com/office/drawing/2014/main" id="{C0D5145F-2712-6B05-E600-F0378C0F5760}"/>
                </a:ext>
              </a:extLst>
            </p:cNvPr>
            <p:cNvSpPr/>
            <p:nvPr/>
          </p:nvSpPr>
          <p:spPr>
            <a:xfrm>
              <a:off x="8468826" y="55568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0" name="Oval 117">
              <a:extLst>
                <a:ext uri="{FF2B5EF4-FFF2-40B4-BE49-F238E27FC236}">
                  <a16:creationId xmlns:a16="http://schemas.microsoft.com/office/drawing/2014/main" id="{D0C979AD-03F9-2064-E59B-08879C1FBC3B}"/>
                </a:ext>
              </a:extLst>
            </p:cNvPr>
            <p:cNvSpPr/>
            <p:nvPr/>
          </p:nvSpPr>
          <p:spPr>
            <a:xfrm>
              <a:off x="8575982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1" name="Oval 118">
              <a:extLst>
                <a:ext uri="{FF2B5EF4-FFF2-40B4-BE49-F238E27FC236}">
                  <a16:creationId xmlns:a16="http://schemas.microsoft.com/office/drawing/2014/main" id="{449AE2F3-B858-1AFC-052D-1D3B491AF62D}"/>
                </a:ext>
              </a:extLst>
            </p:cNvPr>
            <p:cNvSpPr/>
            <p:nvPr/>
          </p:nvSpPr>
          <p:spPr>
            <a:xfrm>
              <a:off x="8522405" y="439478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2" name="Oval 120">
              <a:extLst>
                <a:ext uri="{FF2B5EF4-FFF2-40B4-BE49-F238E27FC236}">
                  <a16:creationId xmlns:a16="http://schemas.microsoft.com/office/drawing/2014/main" id="{922F4F8B-F5E1-E6DF-B12D-289B78072707}"/>
                </a:ext>
              </a:extLst>
            </p:cNvPr>
            <p:cNvSpPr/>
            <p:nvPr/>
          </p:nvSpPr>
          <p:spPr>
            <a:xfrm>
              <a:off x="8656946" y="42745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3" name="Oval 121">
              <a:extLst>
                <a:ext uri="{FF2B5EF4-FFF2-40B4-BE49-F238E27FC236}">
                  <a16:creationId xmlns:a16="http://schemas.microsoft.com/office/drawing/2014/main" id="{1B0B3BD1-D62C-2BD0-C516-8C54115F6953}"/>
                </a:ext>
              </a:extLst>
            </p:cNvPr>
            <p:cNvSpPr/>
            <p:nvPr/>
          </p:nvSpPr>
          <p:spPr>
            <a:xfrm>
              <a:off x="8414057" y="436739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4" name="Oval 125">
              <a:extLst>
                <a:ext uri="{FF2B5EF4-FFF2-40B4-BE49-F238E27FC236}">
                  <a16:creationId xmlns:a16="http://schemas.microsoft.com/office/drawing/2014/main" id="{1B08FB5C-D00C-594C-0B3A-C6D8AE055646}"/>
                </a:ext>
              </a:extLst>
            </p:cNvPr>
            <p:cNvSpPr/>
            <p:nvPr/>
          </p:nvSpPr>
          <p:spPr>
            <a:xfrm>
              <a:off x="8522405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5" name="Oval 126">
              <a:extLst>
                <a:ext uri="{FF2B5EF4-FFF2-40B4-BE49-F238E27FC236}">
                  <a16:creationId xmlns:a16="http://schemas.microsoft.com/office/drawing/2014/main" id="{36E17BBA-289B-B41F-58A1-0D03F7960DBA}"/>
                </a:ext>
              </a:extLst>
            </p:cNvPr>
            <p:cNvSpPr/>
            <p:nvPr/>
          </p:nvSpPr>
          <p:spPr>
            <a:xfrm>
              <a:off x="8684330" y="5529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6" name="Oval 176">
              <a:extLst>
                <a:ext uri="{FF2B5EF4-FFF2-40B4-BE49-F238E27FC236}">
                  <a16:creationId xmlns:a16="http://schemas.microsoft.com/office/drawing/2014/main" id="{723888E6-2778-5A29-B8F6-0EE93F3D495E}"/>
                </a:ext>
              </a:extLst>
            </p:cNvPr>
            <p:cNvSpPr/>
            <p:nvPr/>
          </p:nvSpPr>
          <p:spPr>
            <a:xfrm>
              <a:off x="8481924" y="50174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7" name="Oval 178">
              <a:extLst>
                <a:ext uri="{FF2B5EF4-FFF2-40B4-BE49-F238E27FC236}">
                  <a16:creationId xmlns:a16="http://schemas.microsoft.com/office/drawing/2014/main" id="{520D8D2A-A1BE-2AFC-6039-36FFC261452A}"/>
                </a:ext>
              </a:extLst>
            </p:cNvPr>
            <p:cNvSpPr/>
            <p:nvPr/>
          </p:nvSpPr>
          <p:spPr>
            <a:xfrm>
              <a:off x="8765291" y="5016289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8" name="Oval 188">
              <a:extLst>
                <a:ext uri="{FF2B5EF4-FFF2-40B4-BE49-F238E27FC236}">
                  <a16:creationId xmlns:a16="http://schemas.microsoft.com/office/drawing/2014/main" id="{E4D2D580-2BA9-6DB7-1A6A-213400D34DD0}"/>
                </a:ext>
              </a:extLst>
            </p:cNvPr>
            <p:cNvSpPr/>
            <p:nvPr/>
          </p:nvSpPr>
          <p:spPr>
            <a:xfrm>
              <a:off x="8467636" y="47734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39" name="Oval 199">
              <a:extLst>
                <a:ext uri="{FF2B5EF4-FFF2-40B4-BE49-F238E27FC236}">
                  <a16:creationId xmlns:a16="http://schemas.microsoft.com/office/drawing/2014/main" id="{63D0E746-0DF3-92A0-F9C2-40A406D87ACC}"/>
                </a:ext>
              </a:extLst>
            </p:cNvPr>
            <p:cNvSpPr/>
            <p:nvPr/>
          </p:nvSpPr>
          <p:spPr>
            <a:xfrm>
              <a:off x="8575982" y="50698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0" name="Oval 202">
              <a:extLst>
                <a:ext uri="{FF2B5EF4-FFF2-40B4-BE49-F238E27FC236}">
                  <a16:creationId xmlns:a16="http://schemas.microsoft.com/office/drawing/2014/main" id="{0AAE06F0-570D-BF3A-7648-64DF906245DF}"/>
                </a:ext>
              </a:extLst>
            </p:cNvPr>
            <p:cNvSpPr/>
            <p:nvPr/>
          </p:nvSpPr>
          <p:spPr>
            <a:xfrm>
              <a:off x="8786724" y="51163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1" name="Oval 204">
              <a:extLst>
                <a:ext uri="{FF2B5EF4-FFF2-40B4-BE49-F238E27FC236}">
                  <a16:creationId xmlns:a16="http://schemas.microsoft.com/office/drawing/2014/main" id="{7C887DBF-B7E5-B2B6-62D2-C8D36142A59E}"/>
                </a:ext>
              </a:extLst>
            </p:cNvPr>
            <p:cNvSpPr/>
            <p:nvPr/>
          </p:nvSpPr>
          <p:spPr>
            <a:xfrm>
              <a:off x="8468826" y="48817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2" name="Oval 205">
              <a:extLst>
                <a:ext uri="{FF2B5EF4-FFF2-40B4-BE49-F238E27FC236}">
                  <a16:creationId xmlns:a16="http://schemas.microsoft.com/office/drawing/2014/main" id="{33D06579-2B6C-8286-CC8B-87CBA1AE5B03}"/>
                </a:ext>
              </a:extLst>
            </p:cNvPr>
            <p:cNvSpPr/>
            <p:nvPr/>
          </p:nvSpPr>
          <p:spPr>
            <a:xfrm>
              <a:off x="8414057" y="53163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3" name="Oval 211">
              <a:extLst>
                <a:ext uri="{FF2B5EF4-FFF2-40B4-BE49-F238E27FC236}">
                  <a16:creationId xmlns:a16="http://schemas.microsoft.com/office/drawing/2014/main" id="{AB109254-7AEE-F601-B086-F663676422AE}"/>
                </a:ext>
              </a:extLst>
            </p:cNvPr>
            <p:cNvSpPr/>
            <p:nvPr/>
          </p:nvSpPr>
          <p:spPr>
            <a:xfrm>
              <a:off x="8252132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4" name="Oval 212">
              <a:extLst>
                <a:ext uri="{FF2B5EF4-FFF2-40B4-BE49-F238E27FC236}">
                  <a16:creationId xmlns:a16="http://schemas.microsoft.com/office/drawing/2014/main" id="{2B486F1C-E940-B47D-EFC7-708A22E689E0}"/>
                </a:ext>
              </a:extLst>
            </p:cNvPr>
            <p:cNvSpPr/>
            <p:nvPr/>
          </p:nvSpPr>
          <p:spPr>
            <a:xfrm>
              <a:off x="8414057" y="442097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5" name="Oval 214">
              <a:extLst>
                <a:ext uri="{FF2B5EF4-FFF2-40B4-BE49-F238E27FC236}">
                  <a16:creationId xmlns:a16="http://schemas.microsoft.com/office/drawing/2014/main" id="{D027D323-5B65-0FCE-A7E5-E0BEEB35F330}"/>
                </a:ext>
              </a:extLst>
            </p:cNvPr>
            <p:cNvSpPr/>
            <p:nvPr/>
          </p:nvSpPr>
          <p:spPr>
            <a:xfrm>
              <a:off x="8765291" y="50698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6" name="Oval 231">
              <a:extLst>
                <a:ext uri="{FF2B5EF4-FFF2-40B4-BE49-F238E27FC236}">
                  <a16:creationId xmlns:a16="http://schemas.microsoft.com/office/drawing/2014/main" id="{56B3B6EB-DC46-4ECD-C034-D1947C37CDC6}"/>
                </a:ext>
              </a:extLst>
            </p:cNvPr>
            <p:cNvSpPr/>
            <p:nvPr/>
          </p:nvSpPr>
          <p:spPr>
            <a:xfrm>
              <a:off x="8571221" y="487698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7" name="Oval 232">
              <a:extLst>
                <a:ext uri="{FF2B5EF4-FFF2-40B4-BE49-F238E27FC236}">
                  <a16:creationId xmlns:a16="http://schemas.microsoft.com/office/drawing/2014/main" id="{E41B5A88-095A-6BE1-F073-7BE33BC976FD}"/>
                </a:ext>
              </a:extLst>
            </p:cNvPr>
            <p:cNvSpPr/>
            <p:nvPr/>
          </p:nvSpPr>
          <p:spPr>
            <a:xfrm>
              <a:off x="8521215" y="45293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8" name="Oval 242">
              <a:extLst>
                <a:ext uri="{FF2B5EF4-FFF2-40B4-BE49-F238E27FC236}">
                  <a16:creationId xmlns:a16="http://schemas.microsoft.com/office/drawing/2014/main" id="{3D69980B-B8F1-F33D-7A90-1641A68C485B}"/>
                </a:ext>
              </a:extLst>
            </p:cNvPr>
            <p:cNvSpPr/>
            <p:nvPr/>
          </p:nvSpPr>
          <p:spPr>
            <a:xfrm>
              <a:off x="8414057" y="5043673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49" name="Oval 244">
              <a:extLst>
                <a:ext uri="{FF2B5EF4-FFF2-40B4-BE49-F238E27FC236}">
                  <a16:creationId xmlns:a16="http://schemas.microsoft.com/office/drawing/2014/main" id="{F288B077-77BD-6208-0048-484ACA9CF455}"/>
                </a:ext>
              </a:extLst>
            </p:cNvPr>
            <p:cNvSpPr/>
            <p:nvPr/>
          </p:nvSpPr>
          <p:spPr>
            <a:xfrm>
              <a:off x="8684330" y="4718634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0" name="Oval 246">
              <a:extLst>
                <a:ext uri="{FF2B5EF4-FFF2-40B4-BE49-F238E27FC236}">
                  <a16:creationId xmlns:a16="http://schemas.microsoft.com/office/drawing/2014/main" id="{C60F1FCC-E033-E5E3-8FDA-4137EDACD134}"/>
                </a:ext>
              </a:extLst>
            </p:cNvPr>
            <p:cNvSpPr/>
            <p:nvPr/>
          </p:nvSpPr>
          <p:spPr>
            <a:xfrm>
              <a:off x="8252132" y="558302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1" name="Oval 247">
              <a:extLst>
                <a:ext uri="{FF2B5EF4-FFF2-40B4-BE49-F238E27FC236}">
                  <a16:creationId xmlns:a16="http://schemas.microsoft.com/office/drawing/2014/main" id="{8CBB5979-DEF2-BEAC-9E90-723B025BADC3}"/>
                </a:ext>
              </a:extLst>
            </p:cNvPr>
            <p:cNvSpPr/>
            <p:nvPr/>
          </p:nvSpPr>
          <p:spPr>
            <a:xfrm>
              <a:off x="8765291" y="46376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2" name="Oval 248">
              <a:extLst>
                <a:ext uri="{FF2B5EF4-FFF2-40B4-BE49-F238E27FC236}">
                  <a16:creationId xmlns:a16="http://schemas.microsoft.com/office/drawing/2014/main" id="{D5A9CE68-800C-9E26-8255-704E362FD1EA}"/>
                </a:ext>
              </a:extLst>
            </p:cNvPr>
            <p:cNvSpPr/>
            <p:nvPr/>
          </p:nvSpPr>
          <p:spPr>
            <a:xfrm>
              <a:off x="8656946" y="46376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3" name="Oval 249">
              <a:extLst>
                <a:ext uri="{FF2B5EF4-FFF2-40B4-BE49-F238E27FC236}">
                  <a16:creationId xmlns:a16="http://schemas.microsoft.com/office/drawing/2014/main" id="{BE1C3D01-25E3-AA0F-1EDC-44A2ED886CEA}"/>
                </a:ext>
              </a:extLst>
            </p:cNvPr>
            <p:cNvSpPr/>
            <p:nvPr/>
          </p:nvSpPr>
          <p:spPr>
            <a:xfrm>
              <a:off x="8656946" y="544848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4" name="Oval 251">
              <a:extLst>
                <a:ext uri="{FF2B5EF4-FFF2-40B4-BE49-F238E27FC236}">
                  <a16:creationId xmlns:a16="http://schemas.microsoft.com/office/drawing/2014/main" id="{58EFE347-18E8-3F8C-8981-D50FCD9D6FE3}"/>
                </a:ext>
              </a:extLst>
            </p:cNvPr>
            <p:cNvSpPr/>
            <p:nvPr/>
          </p:nvSpPr>
          <p:spPr>
            <a:xfrm>
              <a:off x="8306901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5" name="Oval 253">
              <a:extLst>
                <a:ext uri="{FF2B5EF4-FFF2-40B4-BE49-F238E27FC236}">
                  <a16:creationId xmlns:a16="http://schemas.microsoft.com/office/drawing/2014/main" id="{18525000-8B95-A1C9-8A33-49935B267AA5}"/>
                </a:ext>
              </a:extLst>
            </p:cNvPr>
            <p:cNvSpPr/>
            <p:nvPr/>
          </p:nvSpPr>
          <p:spPr>
            <a:xfrm>
              <a:off x="8710524" y="43864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6" name="Oval 254">
              <a:extLst>
                <a:ext uri="{FF2B5EF4-FFF2-40B4-BE49-F238E27FC236}">
                  <a16:creationId xmlns:a16="http://schemas.microsoft.com/office/drawing/2014/main" id="{E429AA49-2037-94BC-1D65-4DF76CBEB650}"/>
                </a:ext>
              </a:extLst>
            </p:cNvPr>
            <p:cNvSpPr/>
            <p:nvPr/>
          </p:nvSpPr>
          <p:spPr>
            <a:xfrm>
              <a:off x="8514071" y="52853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7" name="Oval 255">
              <a:extLst>
                <a:ext uri="{FF2B5EF4-FFF2-40B4-BE49-F238E27FC236}">
                  <a16:creationId xmlns:a16="http://schemas.microsoft.com/office/drawing/2014/main" id="{7AE8381B-F0CE-BCA3-C70D-F7718ECE5A4C}"/>
                </a:ext>
              </a:extLst>
            </p:cNvPr>
            <p:cNvSpPr/>
            <p:nvPr/>
          </p:nvSpPr>
          <p:spPr>
            <a:xfrm>
              <a:off x="8521215" y="47734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8" name="Oval 257">
              <a:extLst>
                <a:ext uri="{FF2B5EF4-FFF2-40B4-BE49-F238E27FC236}">
                  <a16:creationId xmlns:a16="http://schemas.microsoft.com/office/drawing/2014/main" id="{3CA31112-E990-1235-B129-EDBA1C6DBC3C}"/>
                </a:ext>
              </a:extLst>
            </p:cNvPr>
            <p:cNvSpPr/>
            <p:nvPr/>
          </p:nvSpPr>
          <p:spPr>
            <a:xfrm>
              <a:off x="8739099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59" name="Oval 259">
              <a:extLst>
                <a:ext uri="{FF2B5EF4-FFF2-40B4-BE49-F238E27FC236}">
                  <a16:creationId xmlns:a16="http://schemas.microsoft.com/office/drawing/2014/main" id="{0517E64F-86B4-2ABF-3A03-50854D74A03E}"/>
                </a:ext>
              </a:extLst>
            </p:cNvPr>
            <p:cNvSpPr/>
            <p:nvPr/>
          </p:nvSpPr>
          <p:spPr>
            <a:xfrm>
              <a:off x="8656946" y="52734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0" name="Oval 260">
              <a:extLst>
                <a:ext uri="{FF2B5EF4-FFF2-40B4-BE49-F238E27FC236}">
                  <a16:creationId xmlns:a16="http://schemas.microsoft.com/office/drawing/2014/main" id="{230DB8EB-648E-D8E9-D4A6-31920831C077}"/>
                </a:ext>
              </a:extLst>
            </p:cNvPr>
            <p:cNvSpPr/>
            <p:nvPr/>
          </p:nvSpPr>
          <p:spPr>
            <a:xfrm>
              <a:off x="8656946" y="53937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1" name="Oval 270">
              <a:extLst>
                <a:ext uri="{FF2B5EF4-FFF2-40B4-BE49-F238E27FC236}">
                  <a16:creationId xmlns:a16="http://schemas.microsoft.com/office/drawing/2014/main" id="{C5FDDBE8-83F2-1414-2664-55684048F155}"/>
                </a:ext>
              </a:extLst>
            </p:cNvPr>
            <p:cNvSpPr/>
            <p:nvPr/>
          </p:nvSpPr>
          <p:spPr>
            <a:xfrm>
              <a:off x="8710524" y="4637670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2" name="Oval 273">
              <a:extLst>
                <a:ext uri="{FF2B5EF4-FFF2-40B4-BE49-F238E27FC236}">
                  <a16:creationId xmlns:a16="http://schemas.microsoft.com/office/drawing/2014/main" id="{37BE7251-DF66-AAAB-2DB4-E612609CAD6C}"/>
                </a:ext>
              </a:extLst>
            </p:cNvPr>
            <p:cNvSpPr/>
            <p:nvPr/>
          </p:nvSpPr>
          <p:spPr>
            <a:xfrm>
              <a:off x="8684330" y="51508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3" name="Oval 281">
              <a:extLst>
                <a:ext uri="{FF2B5EF4-FFF2-40B4-BE49-F238E27FC236}">
                  <a16:creationId xmlns:a16="http://schemas.microsoft.com/office/drawing/2014/main" id="{67CCDA75-4E03-8F57-D13E-5E4193AC5C92}"/>
                </a:ext>
              </a:extLst>
            </p:cNvPr>
            <p:cNvSpPr/>
            <p:nvPr/>
          </p:nvSpPr>
          <p:spPr>
            <a:xfrm>
              <a:off x="8630751" y="512463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4" name="Oval 351">
              <a:extLst>
                <a:ext uri="{FF2B5EF4-FFF2-40B4-BE49-F238E27FC236}">
                  <a16:creationId xmlns:a16="http://schemas.microsoft.com/office/drawing/2014/main" id="{90F6F838-A030-F83A-3E3C-183126DCBDD1}"/>
                </a:ext>
              </a:extLst>
            </p:cNvPr>
            <p:cNvSpPr/>
            <p:nvPr/>
          </p:nvSpPr>
          <p:spPr>
            <a:xfrm>
              <a:off x="8521215" y="458409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5" name="Oval 352">
              <a:extLst>
                <a:ext uri="{FF2B5EF4-FFF2-40B4-BE49-F238E27FC236}">
                  <a16:creationId xmlns:a16="http://schemas.microsoft.com/office/drawing/2014/main" id="{B34D4057-97F6-4C71-E101-CC10E70239D0}"/>
                </a:ext>
              </a:extLst>
            </p:cNvPr>
            <p:cNvSpPr/>
            <p:nvPr/>
          </p:nvSpPr>
          <p:spPr>
            <a:xfrm>
              <a:off x="8629561" y="45293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6" name="Oval 353">
              <a:extLst>
                <a:ext uri="{FF2B5EF4-FFF2-40B4-BE49-F238E27FC236}">
                  <a16:creationId xmlns:a16="http://schemas.microsoft.com/office/drawing/2014/main" id="{2B41F22B-A5E3-F74A-6406-5B0CC688EE36}"/>
                </a:ext>
              </a:extLst>
            </p:cNvPr>
            <p:cNvSpPr/>
            <p:nvPr/>
          </p:nvSpPr>
          <p:spPr>
            <a:xfrm>
              <a:off x="8603366" y="55020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7" name="Oval 364">
              <a:extLst>
                <a:ext uri="{FF2B5EF4-FFF2-40B4-BE49-F238E27FC236}">
                  <a16:creationId xmlns:a16="http://schemas.microsoft.com/office/drawing/2014/main" id="{C3B0B9EF-2F4F-278A-7CDB-806FE122FE11}"/>
                </a:ext>
              </a:extLst>
            </p:cNvPr>
            <p:cNvSpPr/>
            <p:nvPr/>
          </p:nvSpPr>
          <p:spPr>
            <a:xfrm>
              <a:off x="8414057" y="4637670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8" name="Oval 365">
              <a:extLst>
                <a:ext uri="{FF2B5EF4-FFF2-40B4-BE49-F238E27FC236}">
                  <a16:creationId xmlns:a16="http://schemas.microsoft.com/office/drawing/2014/main" id="{4A741765-0450-67D4-03A2-91E8E5EE9EA0}"/>
                </a:ext>
              </a:extLst>
            </p:cNvPr>
            <p:cNvSpPr/>
            <p:nvPr/>
          </p:nvSpPr>
          <p:spPr>
            <a:xfrm>
              <a:off x="8467636" y="480316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69" name="Oval 424">
              <a:extLst>
                <a:ext uri="{FF2B5EF4-FFF2-40B4-BE49-F238E27FC236}">
                  <a16:creationId xmlns:a16="http://schemas.microsoft.com/office/drawing/2014/main" id="{B887AA10-A878-E8C5-EA3C-FBA39F7CEC40}"/>
                </a:ext>
              </a:extLst>
            </p:cNvPr>
            <p:cNvSpPr/>
            <p:nvPr/>
          </p:nvSpPr>
          <p:spPr>
            <a:xfrm>
              <a:off x="8414057" y="47186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0" name="Oval 468">
              <a:extLst>
                <a:ext uri="{FF2B5EF4-FFF2-40B4-BE49-F238E27FC236}">
                  <a16:creationId xmlns:a16="http://schemas.microsoft.com/office/drawing/2014/main" id="{7ACDD880-B796-59B8-EA77-0BFA02482EB6}"/>
                </a:ext>
              </a:extLst>
            </p:cNvPr>
            <p:cNvSpPr/>
            <p:nvPr/>
          </p:nvSpPr>
          <p:spPr>
            <a:xfrm>
              <a:off x="8710524" y="4294772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1" name="Oval 476">
              <a:extLst>
                <a:ext uri="{FF2B5EF4-FFF2-40B4-BE49-F238E27FC236}">
                  <a16:creationId xmlns:a16="http://schemas.microsoft.com/office/drawing/2014/main" id="{377002F3-CCDA-4853-1728-7B5E9BBAFBAC}"/>
                </a:ext>
              </a:extLst>
            </p:cNvPr>
            <p:cNvSpPr/>
            <p:nvPr/>
          </p:nvSpPr>
          <p:spPr>
            <a:xfrm>
              <a:off x="8710524" y="477340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2" name="Oval 477">
              <a:extLst>
                <a:ext uri="{FF2B5EF4-FFF2-40B4-BE49-F238E27FC236}">
                  <a16:creationId xmlns:a16="http://schemas.microsoft.com/office/drawing/2014/main" id="{F816191A-B315-9AB5-D072-FD1E1DC0E650}"/>
                </a:ext>
              </a:extLst>
            </p:cNvPr>
            <p:cNvSpPr/>
            <p:nvPr/>
          </p:nvSpPr>
          <p:spPr>
            <a:xfrm>
              <a:off x="8468826" y="561041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3" name="Oval 478">
              <a:extLst>
                <a:ext uri="{FF2B5EF4-FFF2-40B4-BE49-F238E27FC236}">
                  <a16:creationId xmlns:a16="http://schemas.microsoft.com/office/drawing/2014/main" id="{33AD7618-2617-E43C-2418-D4BB0E7EBC78}"/>
                </a:ext>
              </a:extLst>
            </p:cNvPr>
            <p:cNvSpPr/>
            <p:nvPr/>
          </p:nvSpPr>
          <p:spPr>
            <a:xfrm>
              <a:off x="8765291" y="431263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4" name="Oval 479">
              <a:extLst>
                <a:ext uri="{FF2B5EF4-FFF2-40B4-BE49-F238E27FC236}">
                  <a16:creationId xmlns:a16="http://schemas.microsoft.com/office/drawing/2014/main" id="{DDCBC0B2-7089-69B0-F79A-D953182C74D1}"/>
                </a:ext>
              </a:extLst>
            </p:cNvPr>
            <p:cNvSpPr/>
            <p:nvPr/>
          </p:nvSpPr>
          <p:spPr>
            <a:xfrm>
              <a:off x="8586699" y="5215123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5" name="Oval 480">
              <a:extLst>
                <a:ext uri="{FF2B5EF4-FFF2-40B4-BE49-F238E27FC236}">
                  <a16:creationId xmlns:a16="http://schemas.microsoft.com/office/drawing/2014/main" id="{DFB59738-F1BC-A52E-3C49-EF062451CCF8}"/>
                </a:ext>
              </a:extLst>
            </p:cNvPr>
            <p:cNvSpPr/>
            <p:nvPr/>
          </p:nvSpPr>
          <p:spPr>
            <a:xfrm>
              <a:off x="8575982" y="4584093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6" name="Oval 481">
              <a:extLst>
                <a:ext uri="{FF2B5EF4-FFF2-40B4-BE49-F238E27FC236}">
                  <a16:creationId xmlns:a16="http://schemas.microsoft.com/office/drawing/2014/main" id="{D6094FFE-45C0-0B48-64AB-FD007A6C3D75}"/>
                </a:ext>
              </a:extLst>
            </p:cNvPr>
            <p:cNvSpPr/>
            <p:nvPr/>
          </p:nvSpPr>
          <p:spPr>
            <a:xfrm>
              <a:off x="8684330" y="44019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7" name="Oval 482">
              <a:extLst>
                <a:ext uri="{FF2B5EF4-FFF2-40B4-BE49-F238E27FC236}">
                  <a16:creationId xmlns:a16="http://schemas.microsoft.com/office/drawing/2014/main" id="{1F8903F4-767D-D242-7704-C4003BDC035B}"/>
                </a:ext>
              </a:extLst>
            </p:cNvPr>
            <p:cNvSpPr/>
            <p:nvPr/>
          </p:nvSpPr>
          <p:spPr>
            <a:xfrm>
              <a:off x="8846255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8" name="Oval 487">
              <a:extLst>
                <a:ext uri="{FF2B5EF4-FFF2-40B4-BE49-F238E27FC236}">
                  <a16:creationId xmlns:a16="http://schemas.microsoft.com/office/drawing/2014/main" id="{FA79E83C-E8A2-986D-1194-C92580B2CFCD}"/>
                </a:ext>
              </a:extLst>
            </p:cNvPr>
            <p:cNvSpPr/>
            <p:nvPr/>
          </p:nvSpPr>
          <p:spPr>
            <a:xfrm>
              <a:off x="8658136" y="558302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79" name="Oval 488">
              <a:extLst>
                <a:ext uri="{FF2B5EF4-FFF2-40B4-BE49-F238E27FC236}">
                  <a16:creationId xmlns:a16="http://schemas.microsoft.com/office/drawing/2014/main" id="{D435595B-F30F-A735-AE12-633F9331E002}"/>
                </a:ext>
              </a:extLst>
            </p:cNvPr>
            <p:cNvSpPr/>
            <p:nvPr/>
          </p:nvSpPr>
          <p:spPr>
            <a:xfrm>
              <a:off x="8792676" y="552944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0" name="Oval 491">
              <a:extLst>
                <a:ext uri="{FF2B5EF4-FFF2-40B4-BE49-F238E27FC236}">
                  <a16:creationId xmlns:a16="http://schemas.microsoft.com/office/drawing/2014/main" id="{61986537-B16A-7309-F237-3E04567E1889}"/>
                </a:ext>
              </a:extLst>
            </p:cNvPr>
            <p:cNvSpPr/>
            <p:nvPr/>
          </p:nvSpPr>
          <p:spPr>
            <a:xfrm>
              <a:off x="8521215" y="5502064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1" name="Oval 512">
              <a:extLst>
                <a:ext uri="{FF2B5EF4-FFF2-40B4-BE49-F238E27FC236}">
                  <a16:creationId xmlns:a16="http://schemas.microsoft.com/office/drawing/2014/main" id="{D93F5ECF-09B0-BBB5-B612-CC333F812CB2}"/>
                </a:ext>
              </a:extLst>
            </p:cNvPr>
            <p:cNvSpPr/>
            <p:nvPr/>
          </p:nvSpPr>
          <p:spPr>
            <a:xfrm>
              <a:off x="8739099" y="4348348"/>
              <a:ext cx="80963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2" name="Oval 513">
              <a:extLst>
                <a:ext uri="{FF2B5EF4-FFF2-40B4-BE49-F238E27FC236}">
                  <a16:creationId xmlns:a16="http://schemas.microsoft.com/office/drawing/2014/main" id="{8D333BA4-6D1E-C78C-561D-AAAB8217DDA4}"/>
                </a:ext>
              </a:extLst>
            </p:cNvPr>
            <p:cNvSpPr/>
            <p:nvPr/>
          </p:nvSpPr>
          <p:spPr>
            <a:xfrm>
              <a:off x="8414057" y="5474681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3" name="Oval 515">
              <a:extLst>
                <a:ext uri="{FF2B5EF4-FFF2-40B4-BE49-F238E27FC236}">
                  <a16:creationId xmlns:a16="http://schemas.microsoft.com/office/drawing/2014/main" id="{B9EF83D1-DB1E-0B03-FED5-3B7357205FC2}"/>
                </a:ext>
              </a:extLst>
            </p:cNvPr>
            <p:cNvSpPr/>
            <p:nvPr/>
          </p:nvSpPr>
          <p:spPr>
            <a:xfrm>
              <a:off x="8710524" y="5010337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4" name="Oval 525">
              <a:extLst>
                <a:ext uri="{FF2B5EF4-FFF2-40B4-BE49-F238E27FC236}">
                  <a16:creationId xmlns:a16="http://schemas.microsoft.com/office/drawing/2014/main" id="{2A6681CB-3DCC-8EED-4F91-ABE99202AD30}"/>
                </a:ext>
              </a:extLst>
            </p:cNvPr>
            <p:cNvSpPr/>
            <p:nvPr/>
          </p:nvSpPr>
          <p:spPr>
            <a:xfrm>
              <a:off x="8468826" y="512463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5" name="Oval 526">
              <a:extLst>
                <a:ext uri="{FF2B5EF4-FFF2-40B4-BE49-F238E27FC236}">
                  <a16:creationId xmlns:a16="http://schemas.microsoft.com/office/drawing/2014/main" id="{9418FC84-B7DF-A8BC-8158-484D27E9315B}"/>
                </a:ext>
              </a:extLst>
            </p:cNvPr>
            <p:cNvSpPr/>
            <p:nvPr/>
          </p:nvSpPr>
          <p:spPr>
            <a:xfrm>
              <a:off x="8603366" y="4422168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86" name="Line 600">
              <a:extLst>
                <a:ext uri="{FF2B5EF4-FFF2-40B4-BE49-F238E27FC236}">
                  <a16:creationId xmlns:a16="http://schemas.microsoft.com/office/drawing/2014/main" id="{67421CF0-E6EE-F49F-D4F7-DF1CA909A142}"/>
                </a:ext>
              </a:extLst>
            </p:cNvPr>
            <p:cNvSpPr/>
            <p:nvPr/>
          </p:nvSpPr>
          <p:spPr>
            <a:xfrm>
              <a:off x="5699433" y="5663989"/>
              <a:ext cx="1" cy="80964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687" name="Line 600">
              <a:extLst>
                <a:ext uri="{FF2B5EF4-FFF2-40B4-BE49-F238E27FC236}">
                  <a16:creationId xmlns:a16="http://schemas.microsoft.com/office/drawing/2014/main" id="{5F5F86A7-6645-D759-78D8-9F72DC592CE2}"/>
                </a:ext>
              </a:extLst>
            </p:cNvPr>
            <p:cNvSpPr/>
            <p:nvPr/>
          </p:nvSpPr>
          <p:spPr>
            <a:xfrm>
              <a:off x="7312730" y="5669943"/>
              <a:ext cx="1" cy="80963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688" name="Line 600">
              <a:extLst>
                <a:ext uri="{FF2B5EF4-FFF2-40B4-BE49-F238E27FC236}">
                  <a16:creationId xmlns:a16="http://schemas.microsoft.com/office/drawing/2014/main" id="{7396402D-4902-76D9-00BC-263F33BDDB5B}"/>
                </a:ext>
              </a:extLst>
            </p:cNvPr>
            <p:cNvSpPr/>
            <p:nvPr/>
          </p:nvSpPr>
          <p:spPr>
            <a:xfrm>
              <a:off x="8546217" y="5673514"/>
              <a:ext cx="1" cy="80964"/>
            </a:xfrm>
            <a:prstGeom prst="lin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/>
            <a:lstStyle/>
            <a:p>
              <a:endParaRPr/>
            </a:p>
          </p:txBody>
        </p:sp>
        <p:sp>
          <p:nvSpPr>
            <p:cNvPr id="689" name="Oval 67">
              <a:extLst>
                <a:ext uri="{FF2B5EF4-FFF2-40B4-BE49-F238E27FC236}">
                  <a16:creationId xmlns:a16="http://schemas.microsoft.com/office/drawing/2014/main" id="{118340D9-F5B4-3B54-1532-B97257D4EB74}"/>
                </a:ext>
              </a:extLst>
            </p:cNvPr>
            <p:cNvSpPr/>
            <p:nvPr/>
          </p:nvSpPr>
          <p:spPr>
            <a:xfrm>
              <a:off x="8392626" y="48388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0" name="Oval 549">
              <a:extLst>
                <a:ext uri="{FF2B5EF4-FFF2-40B4-BE49-F238E27FC236}">
                  <a16:creationId xmlns:a16="http://schemas.microsoft.com/office/drawing/2014/main" id="{918A9144-2D09-34E2-028A-71A0DCEE8D2D}"/>
                </a:ext>
              </a:extLst>
            </p:cNvPr>
            <p:cNvSpPr/>
            <p:nvPr/>
          </p:nvSpPr>
          <p:spPr>
            <a:xfrm>
              <a:off x="8392626" y="48388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1" name="Oval 556">
              <a:extLst>
                <a:ext uri="{FF2B5EF4-FFF2-40B4-BE49-F238E27FC236}">
                  <a16:creationId xmlns:a16="http://schemas.microsoft.com/office/drawing/2014/main" id="{72145E4E-0F18-095F-D13F-7866CDCF446C}"/>
                </a:ext>
              </a:extLst>
            </p:cNvPr>
            <p:cNvSpPr/>
            <p:nvPr/>
          </p:nvSpPr>
          <p:spPr>
            <a:xfrm>
              <a:off x="8392626" y="4838887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2" name="Oval 102">
              <a:extLst>
                <a:ext uri="{FF2B5EF4-FFF2-40B4-BE49-F238E27FC236}">
                  <a16:creationId xmlns:a16="http://schemas.microsoft.com/office/drawing/2014/main" id="{C8CFDDC1-E889-42FE-752D-4B1E9E255061}"/>
                </a:ext>
              </a:extLst>
            </p:cNvPr>
            <p:cNvSpPr/>
            <p:nvPr/>
          </p:nvSpPr>
          <p:spPr>
            <a:xfrm>
              <a:off x="8741480" y="482698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3" name="Oval 106">
              <a:extLst>
                <a:ext uri="{FF2B5EF4-FFF2-40B4-BE49-F238E27FC236}">
                  <a16:creationId xmlns:a16="http://schemas.microsoft.com/office/drawing/2014/main" id="{1E0C2199-B5F1-A291-1C9B-FE00EBE1203A}"/>
                </a:ext>
              </a:extLst>
            </p:cNvPr>
            <p:cNvSpPr/>
            <p:nvPr/>
          </p:nvSpPr>
          <p:spPr>
            <a:xfrm>
              <a:off x="8633132" y="4854364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4" name="Oval 57">
              <a:extLst>
                <a:ext uri="{FF2B5EF4-FFF2-40B4-BE49-F238E27FC236}">
                  <a16:creationId xmlns:a16="http://schemas.microsoft.com/office/drawing/2014/main" id="{594231BA-C4EA-7BBC-EB47-F645D673966C}"/>
                </a:ext>
              </a:extLst>
            </p:cNvPr>
            <p:cNvSpPr/>
            <p:nvPr/>
          </p:nvSpPr>
          <p:spPr>
            <a:xfrm>
              <a:off x="7232957" y="43757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5" name="Oval 72">
              <a:extLst>
                <a:ext uri="{FF2B5EF4-FFF2-40B4-BE49-F238E27FC236}">
                  <a16:creationId xmlns:a16="http://schemas.microsoft.com/office/drawing/2014/main" id="{E598C240-F677-594B-2033-DACB048AA892}"/>
                </a:ext>
              </a:extLst>
            </p:cNvPr>
            <p:cNvSpPr/>
            <p:nvPr/>
          </p:nvSpPr>
          <p:spPr>
            <a:xfrm>
              <a:off x="7232957" y="43757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6" name="Oval 313">
              <a:extLst>
                <a:ext uri="{FF2B5EF4-FFF2-40B4-BE49-F238E27FC236}">
                  <a16:creationId xmlns:a16="http://schemas.microsoft.com/office/drawing/2014/main" id="{969ED774-FD26-371B-DA14-AF14A311E285}"/>
                </a:ext>
              </a:extLst>
            </p:cNvPr>
            <p:cNvSpPr/>
            <p:nvPr/>
          </p:nvSpPr>
          <p:spPr>
            <a:xfrm>
              <a:off x="7302015" y="44269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7" name="Oval 411">
              <a:extLst>
                <a:ext uri="{FF2B5EF4-FFF2-40B4-BE49-F238E27FC236}">
                  <a16:creationId xmlns:a16="http://schemas.microsoft.com/office/drawing/2014/main" id="{16A4E9B4-D08E-BA50-3FB4-BE06F935F81D}"/>
                </a:ext>
              </a:extLst>
            </p:cNvPr>
            <p:cNvSpPr/>
            <p:nvPr/>
          </p:nvSpPr>
          <p:spPr>
            <a:xfrm>
              <a:off x="7232957" y="4375734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8" name="Oval 480">
              <a:extLst>
                <a:ext uri="{FF2B5EF4-FFF2-40B4-BE49-F238E27FC236}">
                  <a16:creationId xmlns:a16="http://schemas.microsoft.com/office/drawing/2014/main" id="{24387D0A-111A-405A-F2C0-F8ADA42BB1EB}"/>
                </a:ext>
              </a:extLst>
            </p:cNvPr>
            <p:cNvSpPr/>
            <p:nvPr/>
          </p:nvSpPr>
          <p:spPr>
            <a:xfrm>
              <a:off x="7232957" y="444359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699" name="Oval 481">
              <a:extLst>
                <a:ext uri="{FF2B5EF4-FFF2-40B4-BE49-F238E27FC236}">
                  <a16:creationId xmlns:a16="http://schemas.microsoft.com/office/drawing/2014/main" id="{9DFB0370-8248-A079-6E28-AB871C2CBF24}"/>
                </a:ext>
              </a:extLst>
            </p:cNvPr>
            <p:cNvSpPr/>
            <p:nvPr/>
          </p:nvSpPr>
          <p:spPr>
            <a:xfrm>
              <a:off x="7302015" y="4426931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0" name="Oval 533">
              <a:extLst>
                <a:ext uri="{FF2B5EF4-FFF2-40B4-BE49-F238E27FC236}">
                  <a16:creationId xmlns:a16="http://schemas.microsoft.com/office/drawing/2014/main" id="{26B0874E-7584-9A4C-BEAB-356CA16AB4A7}"/>
                </a:ext>
              </a:extLst>
            </p:cNvPr>
            <p:cNvSpPr/>
            <p:nvPr/>
          </p:nvSpPr>
          <p:spPr>
            <a:xfrm>
              <a:off x="7232957" y="444359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1" name="Oval 564">
              <a:extLst>
                <a:ext uri="{FF2B5EF4-FFF2-40B4-BE49-F238E27FC236}">
                  <a16:creationId xmlns:a16="http://schemas.microsoft.com/office/drawing/2014/main" id="{8CAF02CD-CC73-CD3A-06D1-D55D26915234}"/>
                </a:ext>
              </a:extLst>
            </p:cNvPr>
            <p:cNvSpPr/>
            <p:nvPr/>
          </p:nvSpPr>
          <p:spPr>
            <a:xfrm>
              <a:off x="7287726" y="4366208"/>
              <a:ext cx="80964" cy="80964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2" name="Oval 212">
              <a:extLst>
                <a:ext uri="{FF2B5EF4-FFF2-40B4-BE49-F238E27FC236}">
                  <a16:creationId xmlns:a16="http://schemas.microsoft.com/office/drawing/2014/main" id="{07C8C11F-F985-0377-72A9-D4D60A34F857}"/>
                </a:ext>
              </a:extLst>
            </p:cNvPr>
            <p:cNvSpPr/>
            <p:nvPr/>
          </p:nvSpPr>
          <p:spPr>
            <a:xfrm>
              <a:off x="7311540" y="4374543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3" name="Oval 174">
              <a:extLst>
                <a:ext uri="{FF2B5EF4-FFF2-40B4-BE49-F238E27FC236}">
                  <a16:creationId xmlns:a16="http://schemas.microsoft.com/office/drawing/2014/main" id="{ACFC6CA2-1923-5796-5314-37042AA2B566}"/>
                </a:ext>
              </a:extLst>
            </p:cNvPr>
            <p:cNvSpPr/>
            <p:nvPr/>
          </p:nvSpPr>
          <p:spPr>
            <a:xfrm>
              <a:off x="8699807" y="4029262"/>
              <a:ext cx="80964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4" name="Oval 560">
              <a:extLst>
                <a:ext uri="{FF2B5EF4-FFF2-40B4-BE49-F238E27FC236}">
                  <a16:creationId xmlns:a16="http://schemas.microsoft.com/office/drawing/2014/main" id="{34EDB82A-5A92-8572-E1AC-517CBFA9A41E}"/>
                </a:ext>
              </a:extLst>
            </p:cNvPr>
            <p:cNvSpPr/>
            <p:nvPr/>
          </p:nvSpPr>
          <p:spPr>
            <a:xfrm>
              <a:off x="8552171" y="4098318"/>
              <a:ext cx="80963" cy="80963"/>
            </a:xfrm>
            <a:prstGeom prst="ellipse">
              <a:avLst/>
            </a:prstGeom>
            <a:ln w="3175" cap="sq">
              <a:solidFill>
                <a:srgbClr val="000000"/>
              </a:solidFill>
              <a:miter/>
            </a:ln>
          </p:spPr>
          <p:txBody>
            <a:bodyPr lIns="34289" tIns="34289" rIns="34289" bIns="34289" anchor="ctr"/>
            <a:lstStyle/>
            <a:p>
              <a:endParaRPr/>
            </a:p>
          </p:txBody>
        </p:sp>
        <p:sp>
          <p:nvSpPr>
            <p:cNvPr id="705" name="Rectangle 3">
              <a:extLst>
                <a:ext uri="{FF2B5EF4-FFF2-40B4-BE49-F238E27FC236}">
                  <a16:creationId xmlns:a16="http://schemas.microsoft.com/office/drawing/2014/main" id="{D43C722F-1B5E-26E2-FAB8-5D92EDA9AB94}"/>
                </a:ext>
              </a:extLst>
            </p:cNvPr>
            <p:cNvSpPr txBox="1"/>
            <p:nvPr/>
          </p:nvSpPr>
          <p:spPr>
            <a:xfrm>
              <a:off x="5039510" y="2422714"/>
              <a:ext cx="4539763" cy="45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>
              <a:spAutoFit/>
            </a:bodyPr>
            <a:lstStyle>
              <a:lvl1pPr marL="257175" indent="-257175">
                <a:lnSpc>
                  <a:spcPct val="90000"/>
                </a:lnSpc>
                <a:spcBef>
                  <a:spcPts val="500"/>
                </a:spcBef>
                <a:defRPr sz="2800"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dirty="0">
                  <a:solidFill>
                    <a:srgbClr val="FF0000"/>
                  </a:solidFill>
                  <a:latin typeface="+mj-lt"/>
                </a:rPr>
                <a:t>CH50 and dosing interval</a:t>
              </a:r>
            </a:p>
          </p:txBody>
        </p:sp>
        <p:sp>
          <p:nvSpPr>
            <p:cNvPr id="706" name="Rettangolo 2">
              <a:extLst>
                <a:ext uri="{FF2B5EF4-FFF2-40B4-BE49-F238E27FC236}">
                  <a16:creationId xmlns:a16="http://schemas.microsoft.com/office/drawing/2014/main" id="{CC42EE98-1D42-2B91-8EA4-D4667173E631}"/>
                </a:ext>
              </a:extLst>
            </p:cNvPr>
            <p:cNvSpPr/>
            <p:nvPr/>
          </p:nvSpPr>
          <p:spPr>
            <a:xfrm>
              <a:off x="4051013" y="4540494"/>
              <a:ext cx="5308691" cy="8139"/>
            </a:xfrm>
            <a:prstGeom prst="rect">
              <a:avLst/>
            </a:prstGeom>
            <a:ln w="38100">
              <a:solidFill>
                <a:srgbClr val="FF0000"/>
              </a:solidFill>
              <a:miter/>
            </a:ln>
          </p:spPr>
          <p:txBody>
            <a:bodyPr lIns="34289" tIns="34289" rIns="34289" b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710" name="Immagine 709">
            <a:extLst>
              <a:ext uri="{FF2B5EF4-FFF2-40B4-BE49-F238E27FC236}">
                <a16:creationId xmlns:a16="http://schemas.microsoft.com/office/drawing/2014/main" id="{621B6053-EDC7-CF97-5A82-E1E84776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60" y="1061638"/>
            <a:ext cx="7743825" cy="407570"/>
          </a:xfrm>
          <a:prstGeom prst="rect">
            <a:avLst/>
          </a:prstGeom>
        </p:spPr>
      </p:pic>
      <p:pic>
        <p:nvPicPr>
          <p:cNvPr id="712" name="Immagine 71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52F9538-2EB4-48DB-CD2B-D5E2F50D4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79" y="501456"/>
            <a:ext cx="3669861" cy="7304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B4A05E-0486-054A-6FDF-0D18FF9A2C63}"/>
              </a:ext>
            </a:extLst>
          </p:cNvPr>
          <p:cNvSpPr txBox="1"/>
          <p:nvPr/>
        </p:nvSpPr>
        <p:spPr>
          <a:xfrm>
            <a:off x="193174" y="2028519"/>
            <a:ext cx="50038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interval</a:t>
            </a:r>
            <a:r>
              <a:rPr lang="es-ES_tradnl" dirty="0"/>
              <a:t> </a:t>
            </a:r>
            <a:r>
              <a:rPr lang="es-ES_tradnl" dirty="0" err="1"/>
              <a:t>between</a:t>
            </a:r>
            <a:r>
              <a:rPr lang="es-ES_tradnl" dirty="0"/>
              <a:t> doses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adjusted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classical</a:t>
            </a:r>
            <a:r>
              <a:rPr lang="es-ES_tradnl" dirty="0"/>
              <a:t> </a:t>
            </a:r>
            <a:r>
              <a:rPr lang="es-ES_tradnl" dirty="0" err="1"/>
              <a:t>complement</a:t>
            </a:r>
            <a:r>
              <a:rPr lang="es-ES_tradnl" dirty="0"/>
              <a:t> pathway (CCP) </a:t>
            </a:r>
            <a:r>
              <a:rPr lang="es-ES_tradnl" dirty="0" err="1"/>
              <a:t>activity</a:t>
            </a:r>
            <a:r>
              <a:rPr lang="es-ES_tradnl" dirty="0"/>
              <a:t>, </a:t>
            </a:r>
            <a:r>
              <a:rPr lang="es-ES_tradnl" dirty="0" err="1"/>
              <a:t>targeted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&lt; 30%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prevention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relapses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38 patients </a:t>
            </a:r>
            <a:r>
              <a:rPr lang="es-ES_tradnl" dirty="0" err="1"/>
              <a:t>with</a:t>
            </a:r>
            <a:r>
              <a:rPr lang="es-ES_tradnl" dirty="0"/>
              <a:t> aHUS (median age:25.0 </a:t>
            </a:r>
            <a:r>
              <a:rPr lang="es-ES_tradnl" dirty="0" err="1"/>
              <a:t>years</a:t>
            </a:r>
            <a:r>
              <a:rPr lang="es-ES_trad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22 patients </a:t>
            </a:r>
            <a:r>
              <a:rPr lang="es-ES_tradnl" dirty="0" err="1"/>
              <a:t>receive</a:t>
            </a:r>
            <a:r>
              <a:rPr lang="es-ES_tradnl" dirty="0"/>
              <a:t> eculizumab </a:t>
            </a:r>
            <a:r>
              <a:rPr lang="es-ES_tradnl" dirty="0" err="1"/>
              <a:t>every</a:t>
            </a:r>
            <a:r>
              <a:rPr lang="es-ES_tradnl" dirty="0"/>
              <a:t> 28 </a:t>
            </a:r>
            <a:r>
              <a:rPr lang="es-ES_tradnl" dirty="0" err="1"/>
              <a:t>days</a:t>
            </a:r>
            <a:r>
              <a:rPr lang="es-ES_tradnl" dirty="0"/>
              <a:t> and 16 </a:t>
            </a:r>
            <a:r>
              <a:rPr lang="es-ES_tradnl" dirty="0" err="1"/>
              <a:t>receive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every</a:t>
            </a:r>
            <a:r>
              <a:rPr lang="es-ES_tradnl" dirty="0"/>
              <a:t>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an</a:t>
            </a:r>
            <a:r>
              <a:rPr lang="es-ES_tradnl" dirty="0"/>
              <a:t> inverse </a:t>
            </a:r>
            <a:r>
              <a:rPr lang="es-ES_tradnl" dirty="0" err="1"/>
              <a:t>correlation</a:t>
            </a:r>
            <a:r>
              <a:rPr lang="es-ES_tradnl" dirty="0"/>
              <a:t> </a:t>
            </a:r>
            <a:r>
              <a:rPr lang="es-ES_tradnl" dirty="0" err="1"/>
              <a:t>between</a:t>
            </a:r>
            <a:r>
              <a:rPr lang="es-ES_tradnl" dirty="0"/>
              <a:t> CCP </a:t>
            </a:r>
            <a:r>
              <a:rPr lang="es-ES_tradnl" dirty="0" err="1"/>
              <a:t>activity</a:t>
            </a:r>
            <a:r>
              <a:rPr lang="es-ES_tradnl" dirty="0"/>
              <a:t> and eculizumab </a:t>
            </a:r>
            <a:r>
              <a:rPr lang="es-ES_tradnl" dirty="0" err="1"/>
              <a:t>circulating</a:t>
            </a:r>
            <a:r>
              <a:rPr lang="es-ES_tradnl" dirty="0"/>
              <a:t> </a:t>
            </a:r>
            <a:r>
              <a:rPr lang="es-ES_tradnl" dirty="0" err="1"/>
              <a:t>levels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present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complement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r>
              <a:rPr lang="es-ES_tradnl" dirty="0"/>
              <a:t> </a:t>
            </a:r>
            <a:r>
              <a:rPr lang="es-ES_tradnl" dirty="0" err="1"/>
              <a:t>measurement</a:t>
            </a:r>
            <a:r>
              <a:rPr lang="es-ES_tradnl" dirty="0"/>
              <a:t> can be </a:t>
            </a:r>
            <a:r>
              <a:rPr lang="es-ES_tradnl" dirty="0" err="1"/>
              <a:t>used</a:t>
            </a:r>
            <a:r>
              <a:rPr lang="es-ES_tradnl" dirty="0"/>
              <a:t> as a proxy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circulating</a:t>
            </a:r>
            <a:r>
              <a:rPr lang="es-ES_tradnl" dirty="0"/>
              <a:t> </a:t>
            </a:r>
            <a:r>
              <a:rPr lang="es-ES_tradnl" dirty="0" err="1"/>
              <a:t>levels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drug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1753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6B30-BECF-34C8-5921-4BA4F3DAD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371E01F-B493-B377-A17F-EECDBEDA05EA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A230D9E-4BEC-7D49-2978-1CB44F32043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0C876F7-0B75-15BE-A1F4-0E227C0D2011}"/>
              </a:ext>
            </a:extLst>
          </p:cNvPr>
          <p:cNvSpPr txBox="1"/>
          <p:nvPr/>
        </p:nvSpPr>
        <p:spPr>
          <a:xfrm>
            <a:off x="552450" y="1151953"/>
            <a:ext cx="11115675" cy="443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ctr">
              <a:defRPr sz="2400" b="1"/>
            </a:pPr>
            <a:r>
              <a:rPr sz="2400" dirty="0">
                <a:solidFill>
                  <a:srgbClr val="FF0000"/>
                </a:solidFill>
              </a:rPr>
              <a:t>ALGORITHM</a:t>
            </a:r>
          </a:p>
          <a:p>
            <a:pPr algn="ctr">
              <a:defRPr sz="2400" b="1"/>
            </a:pPr>
            <a:r>
              <a:rPr sz="2400" dirty="0">
                <a:solidFill>
                  <a:srgbClr val="FF0000"/>
                </a:solidFill>
              </a:rPr>
              <a:t>FOR TAILORING ECULIZUMAB TREATMENT</a:t>
            </a:r>
          </a:p>
          <a:p>
            <a:pPr algn="just"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r>
              <a:rPr sz="2600" dirty="0">
                <a:solidFill>
                  <a:schemeClr val="accent1"/>
                </a:solidFill>
              </a:rPr>
              <a:t>If CH50 is </a:t>
            </a:r>
            <a:r>
              <a:rPr sz="2800" dirty="0">
                <a:solidFill>
                  <a:schemeClr val="accent1"/>
                </a:solidFill>
              </a:rPr>
              <a:t>≤</a:t>
            </a:r>
            <a:r>
              <a:rPr sz="2600" dirty="0">
                <a:solidFill>
                  <a:schemeClr val="accent1"/>
                </a:solidFill>
              </a:rPr>
              <a:t> 2%, the interval between administrations is increased of 1 </a:t>
            </a:r>
            <a:r>
              <a:rPr sz="2600" dirty="0" err="1">
                <a:solidFill>
                  <a:schemeClr val="accent1"/>
                </a:solidFill>
              </a:rPr>
              <a:t>wk</a:t>
            </a: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r>
              <a:rPr sz="2600" dirty="0">
                <a:solidFill>
                  <a:schemeClr val="accent1"/>
                </a:solidFill>
              </a:rPr>
              <a:t>If CH50 is 3-30%, the interval is confirmed</a:t>
            </a:r>
          </a:p>
          <a:p>
            <a:pPr algn="just"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r>
              <a:rPr sz="2600" dirty="0">
                <a:solidFill>
                  <a:schemeClr val="accent1"/>
                </a:solidFill>
              </a:rPr>
              <a:t>If CH50 is &gt;30%, the interval is shortened of 1 </a:t>
            </a:r>
            <a:r>
              <a:rPr sz="2600" dirty="0" err="1">
                <a:solidFill>
                  <a:schemeClr val="accent1"/>
                </a:solidFill>
              </a:rPr>
              <a:t>wk</a:t>
            </a:r>
            <a:endParaRPr sz="2600" dirty="0">
              <a:solidFill>
                <a:schemeClr val="accent1"/>
              </a:solidFill>
            </a:endParaRPr>
          </a:p>
          <a:p>
            <a:pPr algn="just">
              <a:defRPr sz="2600"/>
            </a:pPr>
            <a:endParaRPr sz="2600" dirty="0"/>
          </a:p>
          <a:p>
            <a:pPr algn="just">
              <a:defRPr sz="2600"/>
            </a:pPr>
            <a:endParaRPr sz="2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AF4E86-D363-9694-DA07-7897EF5DC448}"/>
              </a:ext>
            </a:extLst>
          </p:cNvPr>
          <p:cNvSpPr txBox="1"/>
          <p:nvPr/>
        </p:nvSpPr>
        <p:spPr>
          <a:xfrm>
            <a:off x="2076450" y="5478244"/>
            <a:ext cx="8267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600">
                <a:solidFill>
                  <a:srgbClr val="A6261F"/>
                </a:solidFill>
              </a:defRPr>
            </a:pPr>
            <a:r>
              <a:rPr lang="en-US" sz="1800" dirty="0">
                <a:solidFill>
                  <a:srgbClr val="FF0000"/>
                </a:solidFill>
              </a:rPr>
              <a:t>With the combination of discontinuation and tailored C5i the cost is reduced to 50%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09B4BA6-8B49-1ADA-1350-C0B6E161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4" y="505616"/>
            <a:ext cx="6209830" cy="5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C1799-9CEF-5D10-137E-24FBAC272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725" y="26966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400050" algn="l"/>
              </a:tabLst>
            </a:pPr>
            <a:r>
              <a:rPr lang="it-IT" sz="3200" b="1" dirty="0" err="1">
                <a:solidFill>
                  <a:srgbClr val="FF0000"/>
                </a:solidFill>
                <a:latin typeface="Calibrì"/>
              </a:rPr>
              <a:t>Careful</a:t>
            </a:r>
            <a:r>
              <a:rPr lang="it-IT" sz="3200" b="1" dirty="0">
                <a:solidFill>
                  <a:srgbClr val="FF0000"/>
                </a:solidFill>
                <a:latin typeface="Calibrì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</a:rPr>
              <a:t>monitoring</a:t>
            </a:r>
            <a:r>
              <a:rPr lang="it-IT" sz="3200" b="1" dirty="0">
                <a:solidFill>
                  <a:srgbClr val="FF0000"/>
                </a:solidFill>
                <a:latin typeface="Calibrì"/>
              </a:rPr>
              <a:t> for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</a:rPr>
              <a:t>disease</a:t>
            </a:r>
            <a:r>
              <a:rPr lang="it-IT" sz="3200" b="1" dirty="0">
                <a:solidFill>
                  <a:srgbClr val="FF0000"/>
                </a:solidFill>
                <a:latin typeface="Calibrì"/>
              </a:rPr>
              <a:t> relapse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661312-4079-1CD2-E652-B3E7AA2C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8" y="1074811"/>
            <a:ext cx="10686055" cy="5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7AFC4-DEDC-C690-9BE6-BDF65CA9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0F150BF-040A-FA3A-2D06-05846F1694A3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D747876-82F8-4395-966B-1EEAE840946C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A5549B2-DB73-5A3B-4E0A-808DCCC3EB00}"/>
              </a:ext>
            </a:extLst>
          </p:cNvPr>
          <p:cNvGrpSpPr/>
          <p:nvPr/>
        </p:nvGrpSpPr>
        <p:grpSpPr>
          <a:xfrm>
            <a:off x="1129039" y="1324390"/>
            <a:ext cx="7231190" cy="4792324"/>
            <a:chOff x="4038493" y="1275671"/>
            <a:chExt cx="7231190" cy="4792324"/>
          </a:xfrm>
        </p:grpSpPr>
        <p:pic>
          <p:nvPicPr>
            <p:cNvPr id="4" name="Immagine 3" descr="Immagine che contiene testo, diagramma, schermata, linea&#10;&#10;Il contenuto generato dall'IA potrebbe non essere corretto.">
              <a:extLst>
                <a:ext uri="{FF2B5EF4-FFF2-40B4-BE49-F238E27FC236}">
                  <a16:creationId xmlns:a16="http://schemas.microsoft.com/office/drawing/2014/main" id="{2084AF66-179F-4A57-DBFF-87F89A676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493" y="1275671"/>
              <a:ext cx="7231190" cy="4792324"/>
            </a:xfrm>
            <a:prstGeom prst="rect">
              <a:avLst/>
            </a:prstGeom>
          </p:spPr>
        </p:pic>
        <p:sp>
          <p:nvSpPr>
            <p:cNvPr id="5" name="Ovale 12">
              <a:extLst>
                <a:ext uri="{FF2B5EF4-FFF2-40B4-BE49-F238E27FC236}">
                  <a16:creationId xmlns:a16="http://schemas.microsoft.com/office/drawing/2014/main" id="{A31A8158-CB7C-E6D6-2D11-E798ED1F8DA9}"/>
                </a:ext>
              </a:extLst>
            </p:cNvPr>
            <p:cNvSpPr/>
            <p:nvPr/>
          </p:nvSpPr>
          <p:spPr>
            <a:xfrm>
              <a:off x="7964680" y="3922818"/>
              <a:ext cx="1488749" cy="1065741"/>
            </a:xfrm>
            <a:prstGeom prst="ellipse">
              <a:avLst/>
            </a:prstGeom>
            <a:noFill/>
            <a:ln w="63500">
              <a:solidFill>
                <a:srgbClr val="FF11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Ovale 12">
              <a:extLst>
                <a:ext uri="{FF2B5EF4-FFF2-40B4-BE49-F238E27FC236}">
                  <a16:creationId xmlns:a16="http://schemas.microsoft.com/office/drawing/2014/main" id="{D2BC42B1-14D2-9614-359D-CA8C4F5FBE77}"/>
                </a:ext>
              </a:extLst>
            </p:cNvPr>
            <p:cNvSpPr/>
            <p:nvPr/>
          </p:nvSpPr>
          <p:spPr>
            <a:xfrm>
              <a:off x="7964681" y="2270616"/>
              <a:ext cx="1200499" cy="791818"/>
            </a:xfrm>
            <a:prstGeom prst="ellipse">
              <a:avLst/>
            </a:prstGeom>
            <a:noFill/>
            <a:ln w="63500">
              <a:solidFill>
                <a:srgbClr val="FF11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D44DEC6D-5295-EC3E-F671-FAEDF7CDC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3" y="552865"/>
            <a:ext cx="8467725" cy="77152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42BCCF1-ECAB-346F-DEA5-A7A687837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53" y="1257870"/>
            <a:ext cx="4273653" cy="32012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537A4E-7EED-7DA7-ACDC-C98D3641102E}"/>
              </a:ext>
            </a:extLst>
          </p:cNvPr>
          <p:cNvSpPr txBox="1"/>
          <p:nvPr/>
        </p:nvSpPr>
        <p:spPr>
          <a:xfrm>
            <a:off x="6543975" y="2254569"/>
            <a:ext cx="3291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Calibrì"/>
              </a:rPr>
              <a:t>P</a:t>
            </a:r>
            <a:r>
              <a:rPr lang="en-US" sz="1400" b="1" dirty="0" err="1">
                <a:solidFill>
                  <a:srgbClr val="FF0000"/>
                </a:solidFill>
                <a:latin typeface="Calibrì"/>
              </a:rPr>
              <a:t>hase</a:t>
            </a:r>
            <a:r>
              <a:rPr lang="en-US" sz="1400" b="1" dirty="0">
                <a:solidFill>
                  <a:srgbClr val="FF0000"/>
                </a:solidFill>
                <a:latin typeface="Calibrì"/>
              </a:rPr>
              <a:t> III for relapse-prevention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CFB inibitor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OS </a:t>
            </a:r>
            <a:r>
              <a:rPr lang="it-IT" sz="1400" b="1" dirty="0" err="1">
                <a:solidFill>
                  <a:srgbClr val="FF0000"/>
                </a:solidFill>
              </a:rPr>
              <a:t>daily</a:t>
            </a:r>
            <a:endParaRPr lang="it-IT" sz="1400" b="1" dirty="0">
              <a:solidFill>
                <a:srgbClr val="FF0000"/>
              </a:solidFill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Not </a:t>
            </a:r>
            <a:r>
              <a:rPr lang="it-IT" sz="1400" b="1" dirty="0" err="1">
                <a:solidFill>
                  <a:srgbClr val="FF0000"/>
                </a:solidFill>
              </a:rPr>
              <a:t>yet</a:t>
            </a:r>
            <a:r>
              <a:rPr lang="it-IT" sz="1400" b="1" dirty="0">
                <a:solidFill>
                  <a:srgbClr val="FF0000"/>
                </a:solidFill>
              </a:rPr>
              <a:t> standard in acute aHUS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1F4FE-585D-FAE5-1B99-7A7C9522D230}"/>
              </a:ext>
            </a:extLst>
          </p:cNvPr>
          <p:cNvSpPr txBox="1"/>
          <p:nvPr/>
        </p:nvSpPr>
        <p:spPr>
          <a:xfrm>
            <a:off x="6693390" y="4087024"/>
            <a:ext cx="5149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Calibrì"/>
              </a:rPr>
              <a:t>iv</a:t>
            </a:r>
            <a:endParaRPr lang="en-US" sz="1400" b="1" dirty="0">
              <a:solidFill>
                <a:srgbClr val="FF0000"/>
              </a:solidFill>
              <a:latin typeface="Calibrì"/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iv, </a:t>
            </a:r>
            <a:r>
              <a:rPr lang="it-IT" sz="1400" b="1" dirty="0" err="1">
                <a:solidFill>
                  <a:srgbClr val="FF0000"/>
                </a:solidFill>
              </a:rPr>
              <a:t>same</a:t>
            </a:r>
            <a:r>
              <a:rPr lang="it-IT" sz="1400" b="1" dirty="0">
                <a:solidFill>
                  <a:srgbClr val="FF0000"/>
                </a:solidFill>
              </a:rPr>
              <a:t> target, </a:t>
            </a:r>
            <a:r>
              <a:rPr lang="it-IT" sz="1400" b="1" dirty="0" err="1">
                <a:solidFill>
                  <a:srgbClr val="FF0000"/>
                </a:solidFill>
              </a:rPr>
              <a:t>longer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b="1" dirty="0" err="1">
                <a:solidFill>
                  <a:srgbClr val="FF0000"/>
                </a:solidFill>
              </a:rPr>
              <a:t>half</a:t>
            </a:r>
            <a:r>
              <a:rPr lang="it-IT" sz="1400" b="1" dirty="0">
                <a:solidFill>
                  <a:srgbClr val="FF0000"/>
                </a:solidFill>
              </a:rPr>
              <a:t> life, </a:t>
            </a:r>
            <a:r>
              <a:rPr lang="it-IT" sz="1400" b="1" dirty="0" err="1">
                <a:solidFill>
                  <a:srgbClr val="FF0000"/>
                </a:solidFill>
              </a:rPr>
              <a:t>maintenace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b="1" dirty="0" err="1">
                <a:solidFill>
                  <a:srgbClr val="FF0000"/>
                </a:solidFill>
              </a:rPr>
              <a:t>every</a:t>
            </a:r>
            <a:r>
              <a:rPr lang="it-IT" sz="1400" b="1" dirty="0">
                <a:solidFill>
                  <a:srgbClr val="FF0000"/>
                </a:solidFill>
              </a:rPr>
              <a:t> 8 </a:t>
            </a:r>
            <a:r>
              <a:rPr lang="it-IT" sz="1400" b="1" dirty="0" err="1">
                <a:solidFill>
                  <a:srgbClr val="FF0000"/>
                </a:solidFill>
              </a:rPr>
              <a:t>w</a:t>
            </a:r>
            <a:endParaRPr lang="it-IT" sz="1400" b="1" dirty="0">
              <a:solidFill>
                <a:srgbClr val="FF0000"/>
              </a:solidFill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New </a:t>
            </a:r>
            <a:r>
              <a:rPr lang="it-IT" sz="1400" b="1" dirty="0" err="1">
                <a:solidFill>
                  <a:srgbClr val="FF0000"/>
                </a:solidFill>
              </a:rPr>
              <a:t>kid</a:t>
            </a:r>
            <a:r>
              <a:rPr lang="it-IT" sz="1400" b="1" dirty="0">
                <a:solidFill>
                  <a:srgbClr val="FF0000"/>
                </a:solidFill>
              </a:rPr>
              <a:t>, sc, </a:t>
            </a:r>
            <a:r>
              <a:rPr lang="it-IT" sz="1400" b="1" dirty="0" err="1">
                <a:solidFill>
                  <a:srgbClr val="FF0000"/>
                </a:solidFill>
              </a:rPr>
              <a:t>every</a:t>
            </a:r>
            <a:r>
              <a:rPr lang="it-IT" sz="1400" b="1" dirty="0">
                <a:solidFill>
                  <a:srgbClr val="FF0000"/>
                </a:solidFill>
              </a:rPr>
              <a:t> 4 weeks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BB4EE9-0583-C224-9799-21248A9B4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592" y="617683"/>
            <a:ext cx="29337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5D9D0-0277-DC41-B892-4EB293A7A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2DC09F8-D250-F263-C084-08CD6AB8708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34B664-2265-CA57-CDA3-0EE26825B60B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8CA16B0B-D935-9756-4C0A-D99390D3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73" y="3429000"/>
            <a:ext cx="6719908" cy="2817011"/>
          </a:xfrm>
          <a:prstGeom prst="rect">
            <a:avLst/>
          </a:prstGeom>
        </p:spPr>
      </p:pic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2CC3A132-E1B7-0EF9-2BF6-21D9DF22CE78}"/>
              </a:ext>
            </a:extLst>
          </p:cNvPr>
          <p:cNvCxnSpPr>
            <a:cxnSpLocks/>
          </p:cNvCxnSpPr>
          <p:nvPr/>
        </p:nvCxnSpPr>
        <p:spPr>
          <a:xfrm>
            <a:off x="2743200" y="4034961"/>
            <a:ext cx="5083444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3C06B8-DAC7-2B0A-9BA2-21057DFA962E}"/>
              </a:ext>
            </a:extLst>
          </p:cNvPr>
          <p:cNvSpPr txBox="1"/>
          <p:nvPr/>
        </p:nvSpPr>
        <p:spPr>
          <a:xfrm>
            <a:off x="2498405" y="823493"/>
            <a:ext cx="69122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3200" b="1" i="0" u="none" strike="noStrike" dirty="0" err="1">
                <a:solidFill>
                  <a:srgbClr val="FF0000"/>
                </a:solidFill>
                <a:effectLst/>
              </a:rPr>
              <a:t>Complement</a:t>
            </a:r>
            <a:r>
              <a:rPr lang="it-IT" sz="3200" b="1" i="0" u="none" strike="noStrike" dirty="0">
                <a:solidFill>
                  <a:srgbClr val="FF0000"/>
                </a:solidFill>
                <a:effectLst/>
              </a:rPr>
              <a:t> is </a:t>
            </a:r>
            <a:r>
              <a:rPr lang="it-IT" sz="3200" b="1" i="0" u="none" strike="noStrike" dirty="0" err="1">
                <a:solidFill>
                  <a:srgbClr val="FF0000"/>
                </a:solidFill>
                <a:effectLst/>
              </a:rPr>
              <a:t>especially</a:t>
            </a:r>
            <a:r>
              <a:rPr lang="it-IT" sz="32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it-IT" sz="3200" b="1" i="0" u="none" strike="noStrike" dirty="0" err="1">
                <a:solidFill>
                  <a:srgbClr val="FF0000"/>
                </a:solidFill>
                <a:effectLst/>
              </a:rPr>
              <a:t>critical</a:t>
            </a:r>
            <a:r>
              <a:rPr lang="it-IT" sz="3200" b="1" i="0" u="none" strike="noStrike" dirty="0">
                <a:solidFill>
                  <a:srgbClr val="FF0000"/>
                </a:solidFill>
                <a:effectLst/>
              </a:rPr>
              <a:t> for:</a:t>
            </a:r>
          </a:p>
          <a:p>
            <a:pPr algn="l">
              <a:buNone/>
            </a:pP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b="1" i="0" u="none" strike="noStrike" dirty="0" err="1">
                <a:solidFill>
                  <a:srgbClr val="000000"/>
                </a:solidFill>
                <a:effectLst/>
              </a:rPr>
              <a:t>Encapsulated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sz="2400" b="1" i="0" u="none" strike="noStrike" dirty="0" err="1">
                <a:solidFill>
                  <a:srgbClr val="000000"/>
                </a:solidFill>
                <a:effectLst/>
              </a:rPr>
              <a:t>bacteria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Neisseria </a:t>
            </a:r>
            <a:r>
              <a:rPr lang="it-IT" sz="2400" b="1" i="0" u="none" strike="noStrike" dirty="0" err="1">
                <a:solidFill>
                  <a:srgbClr val="000000"/>
                </a:solidFill>
                <a:effectLst/>
              </a:rPr>
              <a:t>species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b="0" i="0" u="none" strike="noStrike" dirty="0" err="1">
                <a:solidFill>
                  <a:srgbClr val="000000"/>
                </a:solidFill>
                <a:effectLst/>
              </a:rPr>
              <a:t>Opsonization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 and immune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</a:rPr>
              <a:t>complex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 clearance</a:t>
            </a:r>
          </a:p>
        </p:txBody>
      </p:sp>
    </p:spTree>
    <p:extLst>
      <p:ext uri="{BB962C8B-B14F-4D97-AF65-F5344CB8AC3E}">
        <p14:creationId xmlns:p14="http://schemas.microsoft.com/office/powerpoint/2010/main" val="35471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8E265-FD4B-75A8-BB87-4DB505B0D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57AF27B-EB9F-83B8-7339-D0B8E78B6E4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CA8B0E-70A3-CFCA-BBDD-18183E5DDE0F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532ECA-56F6-BBFD-1A4D-8C1380E0F12A}"/>
              </a:ext>
            </a:extLst>
          </p:cNvPr>
          <p:cNvSpPr txBox="1"/>
          <p:nvPr/>
        </p:nvSpPr>
        <p:spPr>
          <a:xfrm>
            <a:off x="2501503" y="1443900"/>
            <a:ext cx="71889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…………..For decades </a:t>
            </a:r>
            <a:r>
              <a:rPr lang="en-US" sz="2800" dirty="0" err="1">
                <a:solidFill>
                  <a:schemeClr val="accent1"/>
                </a:solidFill>
              </a:rPr>
              <a:t>aHUS</a:t>
            </a:r>
            <a:r>
              <a:rPr lang="en-US" sz="2800" dirty="0">
                <a:solidFill>
                  <a:schemeClr val="accent1"/>
                </a:solidFill>
              </a:rPr>
              <a:t> has been considered a specific </a:t>
            </a:r>
            <a:r>
              <a:rPr lang="en-US" sz="2800" dirty="0" err="1">
                <a:solidFill>
                  <a:schemeClr val="accent1"/>
                </a:solidFill>
              </a:rPr>
              <a:t>controindication</a:t>
            </a:r>
            <a:r>
              <a:rPr lang="en-US" sz="2800" dirty="0">
                <a:solidFill>
                  <a:schemeClr val="accent1"/>
                </a:solidFill>
              </a:rPr>
              <a:t> to kidney </a:t>
            </a:r>
            <a:r>
              <a:rPr lang="en-US" sz="2800" dirty="0" err="1">
                <a:solidFill>
                  <a:schemeClr val="accent1"/>
                </a:solidFill>
              </a:rPr>
              <a:t>transplantat</a:t>
            </a:r>
            <a:r>
              <a:rPr lang="en-US" sz="2800" dirty="0">
                <a:solidFill>
                  <a:schemeClr val="accent1"/>
                </a:solidFill>
              </a:rPr>
              <a:t> for the very high risk of disease recurrence and graft failure</a:t>
            </a:r>
          </a:p>
        </p:txBody>
      </p:sp>
    </p:spTree>
    <p:extLst>
      <p:ext uri="{BB962C8B-B14F-4D97-AF65-F5344CB8AC3E}">
        <p14:creationId xmlns:p14="http://schemas.microsoft.com/office/powerpoint/2010/main" val="320313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ABE77C-F9F9-5495-3A41-8848FF218A29}"/>
              </a:ext>
            </a:extLst>
          </p:cNvPr>
          <p:cNvSpPr txBox="1"/>
          <p:nvPr/>
        </p:nvSpPr>
        <p:spPr>
          <a:xfrm>
            <a:off x="-7314" y="387713"/>
            <a:ext cx="13537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Thrombotic Microangiopathies (MAT): Endothelial Diseases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203471AF-10E8-8AF1-54E8-33440B089CD9}"/>
              </a:ext>
            </a:extLst>
          </p:cNvPr>
          <p:cNvGrpSpPr>
            <a:grpSpLocks/>
          </p:cNvGrpSpPr>
          <p:nvPr/>
        </p:nvGrpSpPr>
        <p:grpSpPr bwMode="auto">
          <a:xfrm>
            <a:off x="4064606" y="1382959"/>
            <a:ext cx="5337175" cy="4862512"/>
            <a:chOff x="3352800" y="838200"/>
            <a:chExt cx="5791200" cy="527526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41A1F84-73DE-4CFB-8C6B-4AE9577FE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3581401"/>
              <a:ext cx="3581400" cy="205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A9DB2D0A-A9A3-4BDF-32E8-720F34186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914400"/>
              <a:ext cx="3581400" cy="204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iStock_000015291624Small.jpg">
              <a:extLst>
                <a:ext uri="{FF2B5EF4-FFF2-40B4-BE49-F238E27FC236}">
                  <a16:creationId xmlns:a16="http://schemas.microsoft.com/office/drawing/2014/main" id="{8C25FFA4-2CF6-08A4-FBEB-32F02AB0C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8" t="5548" r="17555" b="2827"/>
            <a:stretch>
              <a:fillRect/>
            </a:stretch>
          </p:blipFill>
          <p:spPr bwMode="auto">
            <a:xfrm>
              <a:off x="6545263" y="838200"/>
              <a:ext cx="2598737" cy="527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88">
              <a:extLst>
                <a:ext uri="{FF2B5EF4-FFF2-40B4-BE49-F238E27FC236}">
                  <a16:creationId xmlns:a16="http://schemas.microsoft.com/office/drawing/2014/main" id="{2FB1AC51-7793-C408-4921-A3D1D157D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9525" y="1768475"/>
              <a:ext cx="739157" cy="3760788"/>
              <a:chOff x="3806823" y="1584172"/>
              <a:chExt cx="1551770" cy="3761056"/>
            </a:xfrm>
          </p:grpSpPr>
          <p:cxnSp>
            <p:nvCxnSpPr>
              <p:cNvPr id="10" name="Straight Arrow Connector 749">
                <a:extLst>
                  <a:ext uri="{FF2B5EF4-FFF2-40B4-BE49-F238E27FC236}">
                    <a16:creationId xmlns:a16="http://schemas.microsoft.com/office/drawing/2014/main" id="{258DE7E8-AB0E-4822-4619-610CC7EA19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178821" y="2213682"/>
                <a:ext cx="2810918" cy="1551380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14" name="Straight Arrow Connector 750">
                <a:extLst>
                  <a:ext uri="{FF2B5EF4-FFF2-40B4-BE49-F238E27FC236}">
                    <a16:creationId xmlns:a16="http://schemas.microsoft.com/office/drawing/2014/main" id="{F434FD8F-77AB-2F52-0746-92D47C32B9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47511" y="2482373"/>
                <a:ext cx="2273537" cy="1551380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16" name="Straight Arrow Connector 751">
                <a:extLst>
                  <a:ext uri="{FF2B5EF4-FFF2-40B4-BE49-F238E27FC236}">
                    <a16:creationId xmlns:a16="http://schemas.microsoft.com/office/drawing/2014/main" id="{D201A592-0B16-D9C5-D2F8-87C1D3D51E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16202" y="2751064"/>
                <a:ext cx="1736155" cy="1551380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17" name="Straight Arrow Connector 752">
                <a:extLst>
                  <a:ext uri="{FF2B5EF4-FFF2-40B4-BE49-F238E27FC236}">
                    <a16:creationId xmlns:a16="http://schemas.microsoft.com/office/drawing/2014/main" id="{576BC79A-BE52-9944-F0F2-60D0688328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08588" y="3196058"/>
                <a:ext cx="1551380" cy="1198774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18" name="Straight Arrow Connector 753">
                <a:extLst>
                  <a:ext uri="{FF2B5EF4-FFF2-40B4-BE49-F238E27FC236}">
                    <a16:creationId xmlns:a16="http://schemas.microsoft.com/office/drawing/2014/main" id="{8A8D9B26-85F2-6F37-C316-D0E68B8B46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08588" y="3731717"/>
                <a:ext cx="1551380" cy="663115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19" name="Straight Arrow Connector 754">
                <a:extLst>
                  <a:ext uri="{FF2B5EF4-FFF2-40B4-BE49-F238E27FC236}">
                    <a16:creationId xmlns:a16="http://schemas.microsoft.com/office/drawing/2014/main" id="{68EA1BAA-52FE-F1E3-1F22-E40E66E0A4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08588" y="4270821"/>
                <a:ext cx="1551380" cy="124011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20" name="Straight Arrow Connector 755">
                <a:extLst>
                  <a:ext uri="{FF2B5EF4-FFF2-40B4-BE49-F238E27FC236}">
                    <a16:creationId xmlns:a16="http://schemas.microsoft.com/office/drawing/2014/main" id="{12219877-178C-665B-F80D-C990F8FFFE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08588" y="4394832"/>
                <a:ext cx="1551380" cy="411647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cxnSp>
            <p:nvCxnSpPr>
              <p:cNvPr id="21" name="Straight Arrow Connector 756">
                <a:extLst>
                  <a:ext uri="{FF2B5EF4-FFF2-40B4-BE49-F238E27FC236}">
                    <a16:creationId xmlns:a16="http://schemas.microsoft.com/office/drawing/2014/main" id="{90FFB2F5-09BA-07B7-62AB-60333D6294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08588" y="4394832"/>
                <a:ext cx="1551380" cy="950752"/>
              </a:xfrm>
              <a:prstGeom prst="straightConnector1">
                <a:avLst/>
              </a:prstGeom>
              <a:noFill/>
              <a:ln w="44450" cap="rnd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</p:grpSp>
      </p:grpSp>
      <p:sp>
        <p:nvSpPr>
          <p:cNvPr id="22" name="Ovale 12">
            <a:extLst>
              <a:ext uri="{FF2B5EF4-FFF2-40B4-BE49-F238E27FC236}">
                <a16:creationId xmlns:a16="http://schemas.microsoft.com/office/drawing/2014/main" id="{B7AEA593-28AF-A172-0D50-CABD4100EA5A}"/>
              </a:ext>
            </a:extLst>
          </p:cNvPr>
          <p:cNvSpPr/>
          <p:nvPr/>
        </p:nvSpPr>
        <p:spPr>
          <a:xfrm>
            <a:off x="5325081" y="2401403"/>
            <a:ext cx="1206500" cy="781050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6960986E-149F-1331-5D59-15278955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67" y="1585546"/>
            <a:ext cx="24034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Endothelial Damage</a:t>
            </a: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EB3B3A3B-5969-C72A-A82D-66C6F5AA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0" y="3715971"/>
            <a:ext cx="1454150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Platelet consumption</a:t>
            </a: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5E29BFF4-6845-D1F4-702C-93BA17B9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17" y="2603135"/>
            <a:ext cx="2519363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 Thrombosis in the Microcirculation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3F1E5FC2-FD40-E86A-3B77-15D83024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" y="5049471"/>
            <a:ext cx="1417638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Mechanical </a:t>
            </a:r>
            <a:r>
              <a:rPr lang="en-GB" dirty="0" err="1">
                <a:solidFill>
                  <a:schemeClr val="bg1"/>
                </a:solidFill>
              </a:rPr>
              <a:t>hemolysis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77722B2D-C396-98AE-0EED-2C46D4AC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30" y="3762137"/>
            <a:ext cx="1347787" cy="12003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Hypoxic/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ischemic organ damage</a:t>
            </a:r>
          </a:p>
        </p:txBody>
      </p:sp>
      <p:sp>
        <p:nvSpPr>
          <p:cNvPr id="28" name="Down Arrow 70">
            <a:extLst>
              <a:ext uri="{FF2B5EF4-FFF2-40B4-BE49-F238E27FC236}">
                <a16:creationId xmlns:a16="http://schemas.microsoft.com/office/drawing/2014/main" id="{1041CA82-8D21-EFF0-C889-8BC1ABBAAFB5}"/>
              </a:ext>
            </a:extLst>
          </p:cNvPr>
          <p:cNvSpPr/>
          <p:nvPr/>
        </p:nvSpPr>
        <p:spPr bwMode="auto">
          <a:xfrm>
            <a:off x="1508730" y="2104660"/>
            <a:ext cx="230187" cy="41116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9" name="Down Arrow 70">
            <a:extLst>
              <a:ext uri="{FF2B5EF4-FFF2-40B4-BE49-F238E27FC236}">
                <a16:creationId xmlns:a16="http://schemas.microsoft.com/office/drawing/2014/main" id="{5575E6A6-86A7-C75D-7DBF-C053F8E2D05A}"/>
              </a:ext>
            </a:extLst>
          </p:cNvPr>
          <p:cNvSpPr/>
          <p:nvPr/>
        </p:nvSpPr>
        <p:spPr bwMode="auto">
          <a:xfrm>
            <a:off x="565755" y="4474797"/>
            <a:ext cx="231775" cy="409575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" name="Down Arrow 70">
            <a:extLst>
              <a:ext uri="{FF2B5EF4-FFF2-40B4-BE49-F238E27FC236}">
                <a16:creationId xmlns:a16="http://schemas.microsoft.com/office/drawing/2014/main" id="{4628504A-C749-5E0D-B892-420632E2C48F}"/>
              </a:ext>
            </a:extLst>
          </p:cNvPr>
          <p:cNvSpPr/>
          <p:nvPr/>
        </p:nvSpPr>
        <p:spPr bwMode="auto">
          <a:xfrm>
            <a:off x="2289780" y="3284909"/>
            <a:ext cx="231775" cy="409575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1" name="Down Arrow 70">
            <a:extLst>
              <a:ext uri="{FF2B5EF4-FFF2-40B4-BE49-F238E27FC236}">
                <a16:creationId xmlns:a16="http://schemas.microsoft.com/office/drawing/2014/main" id="{DDC1CBB0-280F-9CEF-D990-D69150AAA658}"/>
              </a:ext>
            </a:extLst>
          </p:cNvPr>
          <p:cNvSpPr/>
          <p:nvPr/>
        </p:nvSpPr>
        <p:spPr bwMode="auto">
          <a:xfrm>
            <a:off x="667111" y="3319710"/>
            <a:ext cx="230187" cy="409575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1800" dirty="0">
              <a:solidFill>
                <a:srgbClr val="000000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2" name="Ovale 12">
            <a:extLst>
              <a:ext uri="{FF2B5EF4-FFF2-40B4-BE49-F238E27FC236}">
                <a16:creationId xmlns:a16="http://schemas.microsoft.com/office/drawing/2014/main" id="{323CAE76-6508-21AE-23D2-FEF96AA3908C}"/>
              </a:ext>
            </a:extLst>
          </p:cNvPr>
          <p:cNvSpPr/>
          <p:nvPr/>
        </p:nvSpPr>
        <p:spPr>
          <a:xfrm>
            <a:off x="5325081" y="2401397"/>
            <a:ext cx="1206500" cy="781050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01E1A351-2764-6D7A-3D6B-17B6AF11A81D}"/>
              </a:ext>
            </a:extLst>
          </p:cNvPr>
          <p:cNvCxnSpPr>
            <a:cxnSpLocks/>
          </p:cNvCxnSpPr>
          <p:nvPr/>
        </p:nvCxnSpPr>
        <p:spPr>
          <a:xfrm>
            <a:off x="4103230" y="1160184"/>
            <a:ext cx="1471088" cy="1322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B3A5B09-3BF7-18D7-71DB-AE57F0F8A4E2}"/>
              </a:ext>
            </a:extLst>
          </p:cNvPr>
          <p:cNvCxnSpPr/>
          <p:nvPr/>
        </p:nvCxnSpPr>
        <p:spPr>
          <a:xfrm rot="10800000" flipV="1">
            <a:off x="6336318" y="1110759"/>
            <a:ext cx="14478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EE0EF61-F40E-40C5-CF53-D1D14D43D3D0}"/>
              </a:ext>
            </a:extLst>
          </p:cNvPr>
          <p:cNvCxnSpPr>
            <a:cxnSpLocks/>
          </p:cNvCxnSpPr>
          <p:nvPr/>
        </p:nvCxnSpPr>
        <p:spPr>
          <a:xfrm flipH="1">
            <a:off x="5954524" y="1139428"/>
            <a:ext cx="1588" cy="1267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2B9BD45-88EE-10B1-F1FB-0677B992D554}"/>
              </a:ext>
            </a:extLst>
          </p:cNvPr>
          <p:cNvSpPr txBox="1"/>
          <p:nvPr/>
        </p:nvSpPr>
        <p:spPr>
          <a:xfrm>
            <a:off x="3303344" y="770096"/>
            <a:ext cx="1171988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Shigatoxin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A0786CF-195B-5C4A-B5CD-CD0DEA43B0B2}"/>
              </a:ext>
            </a:extLst>
          </p:cNvPr>
          <p:cNvSpPr txBox="1"/>
          <p:nvPr/>
        </p:nvSpPr>
        <p:spPr>
          <a:xfrm>
            <a:off x="7771809" y="392878"/>
            <a:ext cx="2702963" cy="120032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TA-R, Pneumonia-R,</a:t>
            </a:r>
          </a:p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Coagul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-R,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Cobalamin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-R</a:t>
            </a:r>
          </a:p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Drugs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-R,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Idiopathic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Secondary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, etc.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82B928D-C5C5-85E5-9B44-A872A6AD8FB6}"/>
              </a:ext>
            </a:extLst>
          </p:cNvPr>
          <p:cNvSpPr txBox="1"/>
          <p:nvPr/>
        </p:nvSpPr>
        <p:spPr>
          <a:xfrm>
            <a:off x="4704029" y="710686"/>
            <a:ext cx="2817887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Complement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Abnormalities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AF398FF2-BD17-D945-9138-6BBAB67F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487" y="387713"/>
            <a:ext cx="2325687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GB" sz="1200" b="1" dirty="0">
                <a:solidFill>
                  <a:srgbClr val="000000"/>
                </a:solidFill>
              </a:rPr>
              <a:t>Blood</a:t>
            </a:r>
            <a:endParaRPr lang="en-GB" sz="1200" baseline="300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Haemolysis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Decreased platelets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algn="r"/>
            <a:r>
              <a:rPr lang="en-GB" sz="1200" b="1" dirty="0">
                <a:solidFill>
                  <a:srgbClr val="000000"/>
                </a:solidFill>
                <a:latin typeface="+mj-lt"/>
              </a:rPr>
              <a:t>Renal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Proteinuria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Malignant hypertension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Renal failure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GB" sz="1200" b="1" dirty="0">
                <a:solidFill>
                  <a:srgbClr val="000000"/>
                </a:solidFill>
              </a:rPr>
              <a:t>Pulmonary</a:t>
            </a:r>
            <a:endParaRPr lang="en-GB" sz="1200" baseline="300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Pulmonary haemorrhage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Pulmonary oedema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algn="r"/>
            <a:r>
              <a:rPr lang="en-GB" sz="1200" b="1" dirty="0">
                <a:solidFill>
                  <a:srgbClr val="000000"/>
                </a:solidFill>
              </a:rPr>
              <a:t>CNS</a:t>
            </a:r>
            <a:endParaRPr lang="en-GB" sz="1200" baseline="300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Confusion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Seizures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Stroke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Encephalopathy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algn="r"/>
            <a:r>
              <a:rPr lang="en-GB" sz="1200" b="1" dirty="0">
                <a:solidFill>
                  <a:srgbClr val="000000"/>
                </a:solidFill>
              </a:rPr>
              <a:t>Cardiovascular</a:t>
            </a:r>
            <a:endParaRPr lang="en-GB" sz="1200" baseline="300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Myocardial infarction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 err="1">
                <a:solidFill>
                  <a:srgbClr val="000000"/>
                </a:solidFill>
              </a:rPr>
              <a:t>Thromboembolism</a:t>
            </a:r>
            <a:endParaRPr lang="en-GB" sz="12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 err="1">
                <a:solidFill>
                  <a:srgbClr val="000000"/>
                </a:solidFill>
              </a:rPr>
              <a:t>Cardiomyopathy</a:t>
            </a:r>
            <a:endParaRPr lang="en-GB" sz="12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algn="r"/>
            <a:r>
              <a:rPr lang="en-GB" sz="1200" b="1" dirty="0">
                <a:solidFill>
                  <a:srgbClr val="000000"/>
                </a:solidFill>
              </a:rPr>
              <a:t>Gastrointestinal</a:t>
            </a:r>
            <a:endParaRPr lang="en-GB" sz="1200" baseline="300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Liver necrosis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 err="1">
                <a:solidFill>
                  <a:srgbClr val="000000"/>
                </a:solidFill>
              </a:rPr>
              <a:t>Pancreatitis</a:t>
            </a:r>
            <a:endParaRPr lang="en-GB" sz="12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IDDM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Colitis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marL="180975" indent="-180975" algn="r">
              <a:buClr>
                <a:srgbClr val="C4122F"/>
              </a:buClr>
            </a:pPr>
            <a:r>
              <a:rPr lang="en-GB" sz="1200" b="1" dirty="0">
                <a:solidFill>
                  <a:srgbClr val="000000"/>
                </a:solidFill>
              </a:rPr>
              <a:t>Skin</a:t>
            </a:r>
          </a:p>
          <a:p>
            <a:pPr marL="180975" indent="-180975" algn="r">
              <a:buClr>
                <a:srgbClr val="C4122F"/>
              </a:buClr>
              <a:buFont typeface="Arial" pitchFamily="-111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Ulcerations</a:t>
            </a:r>
          </a:p>
        </p:txBody>
      </p:sp>
      <p:sp>
        <p:nvSpPr>
          <p:cNvPr id="2" name="Ovale 12">
            <a:extLst>
              <a:ext uri="{FF2B5EF4-FFF2-40B4-BE49-F238E27FC236}">
                <a16:creationId xmlns:a16="http://schemas.microsoft.com/office/drawing/2014/main" id="{DBD4DEC3-0E26-F661-434C-30D3B607D686}"/>
              </a:ext>
            </a:extLst>
          </p:cNvPr>
          <p:cNvSpPr/>
          <p:nvPr/>
        </p:nvSpPr>
        <p:spPr>
          <a:xfrm>
            <a:off x="10474772" y="1171586"/>
            <a:ext cx="1724542" cy="933073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e 12">
            <a:extLst>
              <a:ext uri="{FF2B5EF4-FFF2-40B4-BE49-F238E27FC236}">
                <a16:creationId xmlns:a16="http://schemas.microsoft.com/office/drawing/2014/main" id="{1CCF7B7D-DDB3-B93B-283F-C98BE59439DA}"/>
              </a:ext>
            </a:extLst>
          </p:cNvPr>
          <p:cNvSpPr/>
          <p:nvPr/>
        </p:nvSpPr>
        <p:spPr>
          <a:xfrm>
            <a:off x="10556111" y="376311"/>
            <a:ext cx="1643203" cy="783873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e 12">
            <a:extLst>
              <a:ext uri="{FF2B5EF4-FFF2-40B4-BE49-F238E27FC236}">
                <a16:creationId xmlns:a16="http://schemas.microsoft.com/office/drawing/2014/main" id="{CD2190C1-A32D-2B38-8130-862FB92D1451}"/>
              </a:ext>
            </a:extLst>
          </p:cNvPr>
          <p:cNvSpPr/>
          <p:nvPr/>
        </p:nvSpPr>
        <p:spPr>
          <a:xfrm>
            <a:off x="10406410" y="2752093"/>
            <a:ext cx="1792903" cy="1152146"/>
          </a:xfrm>
          <a:prstGeom prst="ellipse">
            <a:avLst/>
          </a:prstGeom>
          <a:noFill/>
          <a:ln w="63500">
            <a:solidFill>
              <a:srgbClr val="FF1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8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410CF-282F-13E8-579D-43431392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313A5314-9A01-0309-632E-FB32AB2A750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594969-DC5A-13FF-C07F-695AC28873BA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Table Placeholder 4">
            <a:extLst>
              <a:ext uri="{FF2B5EF4-FFF2-40B4-BE49-F238E27FC236}">
                <a16:creationId xmlns:a16="http://schemas.microsoft.com/office/drawing/2014/main" id="{7638EA2D-EC2F-37C1-4E54-37AC9830F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727309"/>
              </p:ext>
            </p:extLst>
          </p:nvPr>
        </p:nvGraphicFramePr>
        <p:xfrm>
          <a:off x="976402" y="1574634"/>
          <a:ext cx="3903711" cy="2439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Protein</a:t>
                      </a: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ESRD (%)</a:t>
                      </a: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Recurrence</a:t>
                      </a:r>
                      <a:r>
                        <a:rPr kumimoji="0" lang="it-IT" sz="2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on </a:t>
                      </a:r>
                      <a:r>
                        <a:rPr kumimoji="0" lang="it-IT" sz="20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KTx</a:t>
                      </a:r>
                      <a:r>
                        <a:rPr kumimoji="0" lang="it-IT" sz="2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(%)</a:t>
                      </a: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Factor</a:t>
                      </a:r>
                      <a:r>
                        <a:rPr kumimoji="0" lang="it-IT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kumimoji="0" lang="it-IT" sz="2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H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75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90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Factor</a:t>
                      </a:r>
                      <a:r>
                        <a:rPr kumimoji="0" lang="it-IT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 I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70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75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C3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60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50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MCP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&lt;20</a:t>
                      </a:r>
                      <a:endParaRPr kumimoji="0" lang="en-US" sz="1800" b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879" marB="4587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CCDF2CFA-6116-B00D-929C-F62C41A51812}"/>
              </a:ext>
            </a:extLst>
          </p:cNvPr>
          <p:cNvSpPr txBox="1">
            <a:spLocks/>
          </p:cNvSpPr>
          <p:nvPr/>
        </p:nvSpPr>
        <p:spPr>
          <a:xfrm>
            <a:off x="3250095" y="728631"/>
            <a:ext cx="5691809" cy="497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6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aHUS</a:t>
            </a:r>
            <a:r>
              <a:rPr lang="it-IT" altLang="it-IT" sz="2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it-IT" altLang="it-IT" sz="26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prognosis</a:t>
            </a:r>
            <a:r>
              <a:rPr lang="it-IT" altLang="it-IT" sz="2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in the </a:t>
            </a:r>
            <a:r>
              <a:rPr lang="it-IT" altLang="it-IT" sz="2600" b="1" dirty="0" err="1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pre-Eculizumab</a:t>
            </a:r>
            <a:r>
              <a:rPr lang="it-IT" altLang="it-IT" sz="2600" b="1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 era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62DCF8-BEC3-2DA4-B00F-745AC4F6113B}"/>
              </a:ext>
            </a:extLst>
          </p:cNvPr>
          <p:cNvSpPr txBox="1"/>
          <p:nvPr/>
        </p:nvSpPr>
        <p:spPr>
          <a:xfrm>
            <a:off x="901337" y="4126329"/>
            <a:ext cx="390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For many years, </a:t>
            </a:r>
            <a:r>
              <a:rPr lang="en-US" dirty="0" err="1">
                <a:solidFill>
                  <a:schemeClr val="accent1"/>
                </a:solidFill>
              </a:rPr>
              <a:t>aHUS</a:t>
            </a:r>
            <a:r>
              <a:rPr lang="en-US" dirty="0">
                <a:solidFill>
                  <a:schemeClr val="accent1"/>
                </a:solidFill>
              </a:rPr>
              <a:t> has been considered an absolute contraindication to </a:t>
            </a:r>
            <a:r>
              <a:rPr lang="en-US" dirty="0" err="1">
                <a:solidFill>
                  <a:schemeClr val="accent1"/>
                </a:solidFill>
              </a:rPr>
              <a:t>KTx</a:t>
            </a:r>
            <a:r>
              <a:rPr lang="en-US" dirty="0">
                <a:solidFill>
                  <a:schemeClr val="accent1"/>
                </a:solidFill>
              </a:rPr>
              <a:t> due to the high rate of recurrence and graft loss.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E2746E-5F31-23C9-87A6-A9DABA90C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60" y="1712467"/>
            <a:ext cx="5928630" cy="3614191"/>
          </a:xfrm>
          <a:prstGeom prst="rect">
            <a:avLst/>
          </a:prstGeom>
        </p:spPr>
      </p:pic>
      <p:sp>
        <p:nvSpPr>
          <p:cNvPr id="7" name="Shape 153">
            <a:extLst>
              <a:ext uri="{FF2B5EF4-FFF2-40B4-BE49-F238E27FC236}">
                <a16:creationId xmlns:a16="http://schemas.microsoft.com/office/drawing/2014/main" id="{0E013D1A-0276-122A-A48F-5598776B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878" y="5386111"/>
            <a:ext cx="5662798" cy="3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/>
          <a:lstStyle/>
          <a:p>
            <a:pPr algn="r">
              <a:buSzPct val="25000"/>
            </a:pPr>
            <a:r>
              <a:rPr lang="en-US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Le </a:t>
            </a:r>
            <a:r>
              <a:rPr lang="en-US" sz="1600" b="1" dirty="0" err="1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Quintrec</a:t>
            </a:r>
            <a:r>
              <a:rPr lang="en-US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 et al. </a:t>
            </a:r>
            <a:r>
              <a:rPr lang="de-DE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Am J Transplant. 2013;13(3):663-75</a:t>
            </a:r>
            <a:endParaRPr lang="it-IT" sz="1600" b="1" dirty="0">
              <a:solidFill>
                <a:schemeClr val="accent1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4737-33B7-C482-2B85-75B69A4F3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DD5515E7-B675-9833-2F54-7149D40EA00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3D50452-D8AA-7501-4B21-6DE6B879222B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6FECE65-FD63-846C-03AE-9B708F1BAD0B}"/>
              </a:ext>
            </a:extLst>
          </p:cNvPr>
          <p:cNvGrpSpPr/>
          <p:nvPr/>
        </p:nvGrpSpPr>
        <p:grpSpPr>
          <a:xfrm>
            <a:off x="2806686" y="1451113"/>
            <a:ext cx="6665305" cy="4677838"/>
            <a:chOff x="2806687" y="1693397"/>
            <a:chExt cx="6229580" cy="443555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73C976-AE23-4C1A-86ED-39CE2C4B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2768600"/>
              <a:ext cx="4659313" cy="1943100"/>
            </a:xfrm>
            <a:custGeom>
              <a:avLst/>
              <a:gdLst>
                <a:gd name="T0" fmla="*/ 0 w 2491740"/>
                <a:gd name="T1" fmla="*/ 0 h 1559560"/>
                <a:gd name="T2" fmla="*/ 113989 w 2491740"/>
                <a:gd name="T3" fmla="*/ 0 h 1559560"/>
                <a:gd name="T4" fmla="*/ 113989 w 2491740"/>
                <a:gd name="T5" fmla="*/ 471534 h 1559560"/>
                <a:gd name="T6" fmla="*/ 208980 w 2491740"/>
                <a:gd name="T7" fmla="*/ 471534 h 1559560"/>
                <a:gd name="T8" fmla="*/ 208980 w 2491740"/>
                <a:gd name="T9" fmla="*/ 731036 h 1559560"/>
                <a:gd name="T10" fmla="*/ 607943 w 2491740"/>
                <a:gd name="T11" fmla="*/ 731036 h 1559560"/>
                <a:gd name="T12" fmla="*/ 607943 w 2491740"/>
                <a:gd name="T13" fmla="*/ 996867 h 1559560"/>
                <a:gd name="T14" fmla="*/ 1386870 w 2491740"/>
                <a:gd name="T15" fmla="*/ 996867 h 1559560"/>
                <a:gd name="T16" fmla="*/ 1386870 w 2491740"/>
                <a:gd name="T17" fmla="*/ 1205735 h 1559560"/>
                <a:gd name="T18" fmla="*/ 1795331 w 2491740"/>
                <a:gd name="T19" fmla="*/ 1205735 h 1559560"/>
                <a:gd name="T20" fmla="*/ 1795331 w 2491740"/>
                <a:gd name="T21" fmla="*/ 1465237 h 1559560"/>
                <a:gd name="T22" fmla="*/ 2479267 w 2491740"/>
                <a:gd name="T23" fmla="*/ 1465237 h 1559560"/>
                <a:gd name="T24" fmla="*/ 2479267 w 2491740"/>
                <a:gd name="T25" fmla="*/ 1724739 h 1559560"/>
                <a:gd name="T26" fmla="*/ 2588507 w 2491740"/>
                <a:gd name="T27" fmla="*/ 1724739 h 1559560"/>
                <a:gd name="T28" fmla="*/ 2588507 w 2491740"/>
                <a:gd name="T29" fmla="*/ 1943100 h 1559560"/>
                <a:gd name="T30" fmla="*/ 4659313 w 2491740"/>
                <a:gd name="T31" fmla="*/ 1943100 h 15595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91740" h="1559560">
                  <a:moveTo>
                    <a:pt x="0" y="0"/>
                  </a:moveTo>
                  <a:lnTo>
                    <a:pt x="60960" y="0"/>
                  </a:lnTo>
                  <a:lnTo>
                    <a:pt x="60960" y="378460"/>
                  </a:lnTo>
                  <a:lnTo>
                    <a:pt x="111760" y="378460"/>
                  </a:lnTo>
                  <a:lnTo>
                    <a:pt x="111760" y="586740"/>
                  </a:lnTo>
                  <a:lnTo>
                    <a:pt x="325120" y="586740"/>
                  </a:lnTo>
                  <a:lnTo>
                    <a:pt x="325120" y="800100"/>
                  </a:lnTo>
                  <a:lnTo>
                    <a:pt x="741680" y="800100"/>
                  </a:lnTo>
                  <a:lnTo>
                    <a:pt x="741680" y="967740"/>
                  </a:lnTo>
                  <a:lnTo>
                    <a:pt x="960120" y="967740"/>
                  </a:lnTo>
                  <a:lnTo>
                    <a:pt x="960120" y="1176020"/>
                  </a:lnTo>
                  <a:lnTo>
                    <a:pt x="1325880" y="1176020"/>
                  </a:lnTo>
                  <a:lnTo>
                    <a:pt x="1325880" y="1384300"/>
                  </a:lnTo>
                  <a:lnTo>
                    <a:pt x="1384300" y="1384300"/>
                  </a:lnTo>
                  <a:lnTo>
                    <a:pt x="1384300" y="1559560"/>
                  </a:lnTo>
                  <a:lnTo>
                    <a:pt x="2491740" y="1559560"/>
                  </a:lnTo>
                </a:path>
              </a:pathLst>
            </a:custGeom>
            <a:noFill/>
            <a:ln w="381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 sz="1800">
                <a:cs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9048C95-02CD-DE62-37C8-078026B9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2500313"/>
              <a:ext cx="4621213" cy="2005012"/>
            </a:xfrm>
            <a:custGeom>
              <a:avLst/>
              <a:gdLst>
                <a:gd name="T0" fmla="*/ 0 w 2471420"/>
                <a:gd name="T1" fmla="*/ 0 h 1607820"/>
                <a:gd name="T2" fmla="*/ 0 w 2471420"/>
                <a:gd name="T3" fmla="*/ 579648 h 1607820"/>
                <a:gd name="T4" fmla="*/ 206601 w 2471420"/>
                <a:gd name="T5" fmla="*/ 579648 h 1607820"/>
                <a:gd name="T6" fmla="*/ 199477 w 2471420"/>
                <a:gd name="T7" fmla="*/ 826711 h 1607820"/>
                <a:gd name="T8" fmla="*/ 308714 w 2471420"/>
                <a:gd name="T9" fmla="*/ 834630 h 1607820"/>
                <a:gd name="T10" fmla="*/ 306339 w 2471420"/>
                <a:gd name="T11" fmla="*/ 1054769 h 1607820"/>
                <a:gd name="T12" fmla="*/ 705293 w 2471420"/>
                <a:gd name="T13" fmla="*/ 1051602 h 1607820"/>
                <a:gd name="T14" fmla="*/ 700544 w 2471420"/>
                <a:gd name="T15" fmla="*/ 1303416 h 1607820"/>
                <a:gd name="T16" fmla="*/ 911894 w 2471420"/>
                <a:gd name="T17" fmla="*/ 1301832 h 1607820"/>
                <a:gd name="T18" fmla="*/ 911894 w 2471420"/>
                <a:gd name="T19" fmla="*/ 1420613 h 1607820"/>
                <a:gd name="T20" fmla="*/ 1094748 w 2471420"/>
                <a:gd name="T21" fmla="*/ 1422197 h 1607820"/>
                <a:gd name="T22" fmla="*/ 1097123 w 2471420"/>
                <a:gd name="T23" fmla="*/ 1468125 h 1607820"/>
                <a:gd name="T24" fmla="*/ 1201610 w 2471420"/>
                <a:gd name="T25" fmla="*/ 1476044 h 1607820"/>
                <a:gd name="T26" fmla="*/ 1196861 w 2471420"/>
                <a:gd name="T27" fmla="*/ 1574235 h 1607820"/>
                <a:gd name="T28" fmla="*/ 1296599 w 2471420"/>
                <a:gd name="T29" fmla="*/ 1577403 h 1607820"/>
                <a:gd name="T30" fmla="*/ 1296599 w 2471420"/>
                <a:gd name="T31" fmla="*/ 1688265 h 1607820"/>
                <a:gd name="T32" fmla="*/ 1405837 w 2471420"/>
                <a:gd name="T33" fmla="*/ 1688265 h 1607820"/>
                <a:gd name="T34" fmla="*/ 1403462 w 2471420"/>
                <a:gd name="T35" fmla="*/ 1781705 h 1607820"/>
                <a:gd name="T36" fmla="*/ 1811914 w 2471420"/>
                <a:gd name="T37" fmla="*/ 1788040 h 1607820"/>
                <a:gd name="T38" fmla="*/ 1809539 w 2471420"/>
                <a:gd name="T39" fmla="*/ 1890983 h 1607820"/>
                <a:gd name="T40" fmla="*/ 2381848 w 2471420"/>
                <a:gd name="T41" fmla="*/ 1889399 h 1607820"/>
                <a:gd name="T42" fmla="*/ 2379473 w 2471420"/>
                <a:gd name="T43" fmla="*/ 2005012 h 1607820"/>
                <a:gd name="T44" fmla="*/ 4621213 w 2471420"/>
                <a:gd name="T45" fmla="*/ 1993926 h 16078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71420" h="1607820">
                  <a:moveTo>
                    <a:pt x="0" y="0"/>
                  </a:moveTo>
                  <a:lnTo>
                    <a:pt x="0" y="464820"/>
                  </a:lnTo>
                  <a:lnTo>
                    <a:pt x="110490" y="464820"/>
                  </a:lnTo>
                  <a:lnTo>
                    <a:pt x="106680" y="662940"/>
                  </a:lnTo>
                  <a:lnTo>
                    <a:pt x="165100" y="669290"/>
                  </a:lnTo>
                  <a:cubicBezTo>
                    <a:pt x="164677" y="728133"/>
                    <a:pt x="164253" y="786977"/>
                    <a:pt x="163830" y="845820"/>
                  </a:cubicBezTo>
                  <a:lnTo>
                    <a:pt x="377190" y="843280"/>
                  </a:lnTo>
                  <a:cubicBezTo>
                    <a:pt x="376343" y="907203"/>
                    <a:pt x="375497" y="981287"/>
                    <a:pt x="374650" y="1045210"/>
                  </a:cubicBezTo>
                  <a:lnTo>
                    <a:pt x="487680" y="1043940"/>
                  </a:lnTo>
                  <a:lnTo>
                    <a:pt x="487680" y="1139190"/>
                  </a:lnTo>
                  <a:lnTo>
                    <a:pt x="585470" y="1140460"/>
                  </a:lnTo>
                  <a:cubicBezTo>
                    <a:pt x="585893" y="1152737"/>
                    <a:pt x="586317" y="1165013"/>
                    <a:pt x="586740" y="1177290"/>
                  </a:cubicBezTo>
                  <a:lnTo>
                    <a:pt x="642620" y="1183640"/>
                  </a:lnTo>
                  <a:cubicBezTo>
                    <a:pt x="641773" y="1212427"/>
                    <a:pt x="640927" y="1233593"/>
                    <a:pt x="640080" y="1262380"/>
                  </a:cubicBezTo>
                  <a:lnTo>
                    <a:pt x="693420" y="1264920"/>
                  </a:lnTo>
                  <a:lnTo>
                    <a:pt x="693420" y="1353820"/>
                  </a:lnTo>
                  <a:lnTo>
                    <a:pt x="751840" y="1353820"/>
                  </a:lnTo>
                  <a:cubicBezTo>
                    <a:pt x="751417" y="1378797"/>
                    <a:pt x="750993" y="1403773"/>
                    <a:pt x="750570" y="1428750"/>
                  </a:cubicBezTo>
                  <a:lnTo>
                    <a:pt x="969010" y="1433830"/>
                  </a:lnTo>
                  <a:cubicBezTo>
                    <a:pt x="968587" y="1461347"/>
                    <a:pt x="968163" y="1488863"/>
                    <a:pt x="967740" y="1516380"/>
                  </a:cubicBezTo>
                  <a:lnTo>
                    <a:pt x="1273810" y="1515110"/>
                  </a:lnTo>
                  <a:cubicBezTo>
                    <a:pt x="1273387" y="1546013"/>
                    <a:pt x="1272963" y="1576917"/>
                    <a:pt x="1272540" y="1607820"/>
                  </a:cubicBezTo>
                  <a:lnTo>
                    <a:pt x="2471420" y="159893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 sz="1800">
                <a:cs typeface="Arial" panose="020B0604020202020204" pitchFamily="34" charset="0"/>
              </a:endParaRPr>
            </a:p>
          </p:txBody>
        </p:sp>
        <p:grpSp>
          <p:nvGrpSpPr>
            <p:cNvPr id="14" name="Group 69">
              <a:extLst>
                <a:ext uri="{FF2B5EF4-FFF2-40B4-BE49-F238E27FC236}">
                  <a16:creationId xmlns:a16="http://schemas.microsoft.com/office/drawing/2014/main" id="{C532FC40-C517-16C3-59E4-0346FDECF5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6687" y="2311979"/>
              <a:ext cx="6229579" cy="3816972"/>
              <a:chOff x="1224639" y="1054065"/>
              <a:chExt cx="4537410" cy="5254795"/>
            </a:xfrm>
          </p:grpSpPr>
          <p:cxnSp>
            <p:nvCxnSpPr>
              <p:cNvPr id="21" name="Connecteur droit 61">
                <a:extLst>
                  <a:ext uri="{FF2B5EF4-FFF2-40B4-BE49-F238E27FC236}">
                    <a16:creationId xmlns:a16="http://schemas.microsoft.com/office/drawing/2014/main" id="{30DCE642-4278-00C9-B059-B2FE67DED4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92313" y="1385807"/>
                <a:ext cx="0" cy="39319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71">
                <a:extLst>
                  <a:ext uri="{FF2B5EF4-FFF2-40B4-BE49-F238E27FC236}">
                    <a16:creationId xmlns:a16="http://schemas.microsoft.com/office/drawing/2014/main" id="{CD573642-0A2E-DCB1-B54F-DA30AE770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313" y="5323036"/>
                <a:ext cx="3749040" cy="145775"/>
                <a:chOff x="1992313" y="5323036"/>
                <a:chExt cx="3749040" cy="145775"/>
              </a:xfrm>
            </p:grpSpPr>
            <p:cxnSp>
              <p:nvCxnSpPr>
                <p:cNvPr id="33" name="Connecteur droit 62">
                  <a:extLst>
                    <a:ext uri="{FF2B5EF4-FFF2-40B4-BE49-F238E27FC236}">
                      <a16:creationId xmlns:a16="http://schemas.microsoft.com/office/drawing/2014/main" id="{417508EE-CF7F-A3A3-6C20-DF266E098EE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5323036"/>
                  <a:ext cx="37490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Connecteur droit 63">
                  <a:extLst>
                    <a:ext uri="{FF2B5EF4-FFF2-40B4-BE49-F238E27FC236}">
                      <a16:creationId xmlns:a16="http://schemas.microsoft.com/office/drawing/2014/main" id="{C52F8F9B-EBCE-4E6E-307B-4DC2D4308F3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64100" y="5331651"/>
                  <a:ext cx="0" cy="1371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Connecteur droit 64">
                  <a:extLst>
                    <a:ext uri="{FF2B5EF4-FFF2-40B4-BE49-F238E27FC236}">
                      <a16:creationId xmlns:a16="http://schemas.microsoft.com/office/drawing/2014/main" id="{9B6370AF-6DC9-6E97-19D1-65A1CFF1FE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705100" y="5331651"/>
                  <a:ext cx="0" cy="1371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Connecteur droit 65">
                <a:extLst>
                  <a:ext uri="{FF2B5EF4-FFF2-40B4-BE49-F238E27FC236}">
                    <a16:creationId xmlns:a16="http://schemas.microsoft.com/office/drawing/2014/main" id="{8C9E202B-73D6-5610-7602-076A8CEC51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49438" y="1384675"/>
                <a:ext cx="137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Connecteur droit 66">
                <a:extLst>
                  <a:ext uri="{FF2B5EF4-FFF2-40B4-BE49-F238E27FC236}">
                    <a16:creationId xmlns:a16="http://schemas.microsoft.com/office/drawing/2014/main" id="{A91BFD12-8920-8584-4D24-412A9B214D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49438" y="3314848"/>
                <a:ext cx="137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ZoneTexte 13">
                <a:extLst>
                  <a:ext uri="{FF2B5EF4-FFF2-40B4-BE49-F238E27FC236}">
                    <a16:creationId xmlns:a16="http://schemas.microsoft.com/office/drawing/2014/main" id="{3EE9AD35-A709-1614-9061-AAC8374BB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7878" y="5885146"/>
                <a:ext cx="1264171" cy="423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fr-CA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Time (</a:t>
                </a:r>
                <a:r>
                  <a:rPr lang="fr-CA" altLang="it-IT" sz="1400" b="1" dirty="0" err="1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yrs</a:t>
                </a:r>
                <a:r>
                  <a:rPr lang="fr-CA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) </a:t>
                </a:r>
                <a:r>
                  <a:rPr lang="fr-CA" altLang="it-IT" sz="1400" b="1" dirty="0" err="1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from</a:t>
                </a:r>
                <a:r>
                  <a:rPr lang="fr-CA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 KT</a:t>
                </a:r>
                <a:endParaRPr lang="it-IT" altLang="it-IT" sz="1400" b="1" dirty="0">
                  <a:solidFill>
                    <a:srgbClr val="000066"/>
                  </a:solidFill>
                  <a:latin typeface="+mn-lt"/>
                  <a:cs typeface="Arial Unicode MS" charset="0"/>
                </a:endParaRPr>
              </a:p>
            </p:txBody>
          </p:sp>
          <p:sp>
            <p:nvSpPr>
              <p:cNvPr id="26" name="ZoneTexte 92">
                <a:extLst>
                  <a:ext uri="{FF2B5EF4-FFF2-40B4-BE49-F238E27FC236}">
                    <a16:creationId xmlns:a16="http://schemas.microsoft.com/office/drawing/2014/main" id="{24F604E0-1E0C-6817-80B4-492010FFF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7295" y="5451818"/>
                <a:ext cx="217381" cy="467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fr-CA" altLang="it-IT" sz="1600">
                    <a:solidFill>
                      <a:srgbClr val="59595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charset="0"/>
                    <a:cs typeface="Arial Unicode MS" charset="0"/>
                  </a:rPr>
                  <a:t>1</a:t>
                </a:r>
              </a:p>
            </p:txBody>
          </p:sp>
          <p:sp>
            <p:nvSpPr>
              <p:cNvPr id="27" name="ZoneTexte 93">
                <a:extLst>
                  <a:ext uri="{FF2B5EF4-FFF2-40B4-BE49-F238E27FC236}">
                    <a16:creationId xmlns:a16="http://schemas.microsoft.com/office/drawing/2014/main" id="{39081C77-A434-69F9-5102-23C162D14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3351" y="5451818"/>
                <a:ext cx="217381" cy="467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fr-CA" altLang="it-IT" sz="1600">
                    <a:solidFill>
                      <a:srgbClr val="59595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charset="0"/>
                    <a:cs typeface="Arial Unicode MS" charset="0"/>
                  </a:rPr>
                  <a:t>5</a:t>
                </a:r>
              </a:p>
            </p:txBody>
          </p:sp>
          <p:sp>
            <p:nvSpPr>
              <p:cNvPr id="28" name="ZoneTexte 94">
                <a:extLst>
                  <a:ext uri="{FF2B5EF4-FFF2-40B4-BE49-F238E27FC236}">
                    <a16:creationId xmlns:a16="http://schemas.microsoft.com/office/drawing/2014/main" id="{8BF279EF-5FC8-D56B-6774-ABB2543F4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6110" y="1203209"/>
                <a:ext cx="383885" cy="465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r>
                  <a:rPr lang="fr-FR" altLang="it-IT" sz="1600">
                    <a:solidFill>
                      <a:srgbClr val="59595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charset="0"/>
                    <a:cs typeface="Arial Unicode MS" charset="0"/>
                  </a:rPr>
                  <a:t>100</a:t>
                </a:r>
              </a:p>
            </p:txBody>
          </p:sp>
          <p:sp>
            <p:nvSpPr>
              <p:cNvPr id="29" name="ZoneTexte 95">
                <a:extLst>
                  <a:ext uri="{FF2B5EF4-FFF2-40B4-BE49-F238E27FC236}">
                    <a16:creationId xmlns:a16="http://schemas.microsoft.com/office/drawing/2014/main" id="{43D6F949-A671-5C86-D949-4D27975C8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9362" y="3141747"/>
                <a:ext cx="300633" cy="465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r>
                  <a:rPr lang="fr-FR" altLang="it-IT" sz="1600">
                    <a:solidFill>
                      <a:srgbClr val="59595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charset="0"/>
                    <a:cs typeface="Arial Unicode MS" charset="0"/>
                  </a:rPr>
                  <a:t>50</a:t>
                </a:r>
              </a:p>
            </p:txBody>
          </p:sp>
          <p:sp>
            <p:nvSpPr>
              <p:cNvPr id="30" name="ZoneTexte 14">
                <a:extLst>
                  <a:ext uri="{FF2B5EF4-FFF2-40B4-BE49-F238E27FC236}">
                    <a16:creationId xmlns:a16="http://schemas.microsoft.com/office/drawing/2014/main" id="{10141AB7-A1BD-3E62-6BAB-6779BF603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935572" y="3214276"/>
                <a:ext cx="4598726" cy="278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it-IT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Death-</a:t>
                </a:r>
                <a:r>
                  <a:rPr lang="it-IT" altLang="it-IT" sz="1400" b="1" dirty="0" err="1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censored</a:t>
                </a:r>
                <a:r>
                  <a:rPr lang="it-IT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 </a:t>
                </a:r>
                <a:r>
                  <a:rPr lang="it-IT" altLang="it-IT" sz="1400" b="1" dirty="0" err="1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graft</a:t>
                </a:r>
                <a:r>
                  <a:rPr lang="it-IT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 survival </a:t>
                </a:r>
                <a:r>
                  <a:rPr lang="en-US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(%)</a:t>
                </a:r>
                <a:endParaRPr lang="it-IT" altLang="it-IT" sz="1400" b="1" dirty="0">
                  <a:solidFill>
                    <a:srgbClr val="000066"/>
                  </a:solidFill>
                  <a:latin typeface="+mn-lt"/>
                  <a:cs typeface="Arial Unicode MS" charset="0"/>
                </a:endParaRPr>
              </a:p>
            </p:txBody>
          </p:sp>
          <p:sp>
            <p:nvSpPr>
              <p:cNvPr id="31" name="ZoneTexte 92">
                <a:extLst>
                  <a:ext uri="{FF2B5EF4-FFF2-40B4-BE49-F238E27FC236}">
                    <a16:creationId xmlns:a16="http://schemas.microsoft.com/office/drawing/2014/main" id="{05A6F0D1-B25B-8F18-C53C-C5B57FDAE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614" y="5152406"/>
                <a:ext cx="217381" cy="467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r>
                  <a:rPr lang="fr-CA" altLang="it-IT" sz="1600">
                    <a:solidFill>
                      <a:srgbClr val="59595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charset="0"/>
                    <a:cs typeface="Arial Unicode MS" charset="0"/>
                  </a:rPr>
                  <a:t>0</a:t>
                </a:r>
                <a:endParaRPr lang="it-IT" altLang="it-IT" sz="1600">
                  <a:solidFill>
                    <a:srgbClr val="59595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endParaRPr>
              </a:p>
            </p:txBody>
          </p:sp>
          <p:cxnSp>
            <p:nvCxnSpPr>
              <p:cNvPr id="32" name="Connecteur droit 66">
                <a:extLst>
                  <a:ext uri="{FF2B5EF4-FFF2-40B4-BE49-F238E27FC236}">
                    <a16:creationId xmlns:a16="http://schemas.microsoft.com/office/drawing/2014/main" id="{260641E9-9DA0-B440-5EC6-7262EC8D0E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49438" y="5323036"/>
                <a:ext cx="137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B2A111E0-D726-CBFD-618F-71616C883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8745" y="3151632"/>
              <a:ext cx="1841570" cy="600075"/>
              <a:chOff x="6757302" y="1861877"/>
              <a:chExt cx="1649493" cy="640081"/>
            </a:xfrm>
          </p:grpSpPr>
          <p:sp>
            <p:nvSpPr>
              <p:cNvPr id="17" name="Rectangle 68">
                <a:extLst>
                  <a:ext uri="{FF2B5EF4-FFF2-40B4-BE49-F238E27FC236}">
                    <a16:creationId xmlns:a16="http://schemas.microsoft.com/office/drawing/2014/main" id="{32F84D1C-081D-DDC6-D51D-93941EA1F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751" y="2173074"/>
                <a:ext cx="1388044" cy="328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fr-FR" altLang="it-IT" sz="1400" b="1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No PE/PI (n=11)</a:t>
                </a:r>
              </a:p>
            </p:txBody>
          </p:sp>
          <p:sp>
            <p:nvSpPr>
              <p:cNvPr id="18" name="Rectangle 70">
                <a:extLst>
                  <a:ext uri="{FF2B5EF4-FFF2-40B4-BE49-F238E27FC236}">
                    <a16:creationId xmlns:a16="http://schemas.microsoft.com/office/drawing/2014/main" id="{1569BE31-56A7-6FF6-835B-E03AD4881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753" y="1861877"/>
                <a:ext cx="1313694" cy="328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fr-FR" altLang="it-IT" sz="1400" b="1" dirty="0">
                    <a:solidFill>
                      <a:srgbClr val="000066"/>
                    </a:solidFill>
                    <a:latin typeface="+mn-lt"/>
                    <a:cs typeface="Arial Unicode MS" charset="0"/>
                  </a:rPr>
                  <a:t>PE/PI (n=33)</a:t>
                </a:r>
              </a:p>
            </p:txBody>
          </p:sp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A5D3B257-594B-CA13-46DF-1C6040A58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57302" y="2056010"/>
                <a:ext cx="2097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00">
                <a:extLst>
                  <a:ext uri="{FF2B5EF4-FFF2-40B4-BE49-F238E27FC236}">
                    <a16:creationId xmlns:a16="http://schemas.microsoft.com/office/drawing/2014/main" id="{59C043A2-99C6-1D9F-9AB1-2BC1BE892D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57302" y="2318667"/>
                <a:ext cx="209772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E0C86D0E-4051-35A0-38B7-E1C5A9FE2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169" y="1693397"/>
              <a:ext cx="6124098" cy="61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Graft survival following </a:t>
              </a:r>
              <a:r>
                <a:rPr lang="en-US" altLang="it-IT" sz="1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aHUS</a:t>
              </a:r>
              <a:r>
                <a:rPr lang="en-US" altLang="it-IT" sz="1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recurrence in patients treated or not with curative plasma therapy</a:t>
              </a:r>
              <a:endParaRPr lang="it-IT" altLang="it-IT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Shape 153">
            <a:extLst>
              <a:ext uri="{FF2B5EF4-FFF2-40B4-BE49-F238E27FC236}">
                <a16:creationId xmlns:a16="http://schemas.microsoft.com/office/drawing/2014/main" id="{967E55FE-7161-93DC-AD18-0BF4D149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768" y="682041"/>
            <a:ext cx="5662798" cy="3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/>
          <a:lstStyle/>
          <a:p>
            <a:pPr algn="r">
              <a:buSzPct val="25000"/>
            </a:pPr>
            <a:r>
              <a:rPr lang="en-US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Le </a:t>
            </a:r>
            <a:r>
              <a:rPr lang="en-US" sz="1600" b="1" dirty="0" err="1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Quintrec</a:t>
            </a:r>
            <a:r>
              <a:rPr lang="en-US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 et al. </a:t>
            </a:r>
            <a:r>
              <a:rPr lang="de-DE" sz="1600" b="1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Am J Transplant. 2013;13(3):663-75</a:t>
            </a:r>
            <a:endParaRPr lang="it-IT" sz="1600" b="1" dirty="0">
              <a:solidFill>
                <a:schemeClr val="accent1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C076-65B1-D11E-68A8-29C0C352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4BF413F-E1D4-9EF0-E184-F5AB472D8DB6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357463D-D65D-198A-C02D-016193C3A60E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8563D0-2790-9181-D68D-3B5F84C9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64" y="1004839"/>
            <a:ext cx="11136279" cy="272453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A2D373D-FC7C-8C87-4707-B10F6DC14CF7}"/>
              </a:ext>
            </a:extLst>
          </p:cNvPr>
          <p:cNvSpPr txBox="1">
            <a:spLocks/>
          </p:cNvSpPr>
          <p:nvPr/>
        </p:nvSpPr>
        <p:spPr>
          <a:xfrm>
            <a:off x="3004255" y="4092560"/>
            <a:ext cx="6490398" cy="1569761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None/>
            </a:pP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 of 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pts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			26 (16 F)</a:t>
            </a:r>
          </a:p>
          <a:p>
            <a:pPr>
              <a:buFont typeface="Corbel" panose="020B0503020204020204" pitchFamily="34" charset="0"/>
              <a:buNone/>
            </a:pP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 of 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KTx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			35	</a:t>
            </a:r>
          </a:p>
          <a:p>
            <a:pPr>
              <a:buFont typeface="Corbel" panose="020B0503020204020204" pitchFamily="34" charset="0"/>
              <a:buNone/>
            </a:pP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on RRT (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        	5.5</a:t>
            </a:r>
          </a:p>
          <a:p>
            <a:pPr>
              <a:buFont typeface="Corbel" panose="020B0503020204020204" pitchFamily="34" charset="0"/>
              <a:buNone/>
            </a:pP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 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KTx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altLang="it-IT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 	33.5</a:t>
            </a: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rbel" panose="020B0503020204020204" pitchFamily="34" charset="0"/>
              <a:buNone/>
            </a:pP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9CCC08-9135-47D7-55B6-E1BC2C8D941A}"/>
              </a:ext>
            </a:extLst>
          </p:cNvPr>
          <p:cNvSpPr txBox="1"/>
          <p:nvPr/>
        </p:nvSpPr>
        <p:spPr>
          <a:xfrm>
            <a:off x="706764" y="641648"/>
            <a:ext cx="10978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Historical representation of the experience with kidney transplantation in </a:t>
            </a:r>
            <a:r>
              <a:rPr lang="en-US" sz="20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aHUS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Milano HUS Center</a:t>
            </a:r>
            <a:endParaRPr lang="it-IT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9C982-7904-C36C-455D-6F792E48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C5BCA5A3-C03B-7993-6FDD-12D9C425516E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ABA820B-029C-1593-5E22-92E6C785A74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1BD8A7E-C729-0E92-430D-6869C70B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880" y="518963"/>
            <a:ext cx="8293786" cy="58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A779-47B0-E5B3-DE8E-7B9B22AE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DF09A5F-3A8F-8DA1-2B9A-2AD3584C9EE5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59BECD8-169D-0E37-22D8-1855C8A63DB8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E54940-3E01-24F6-AD8B-54BB7D36D724}"/>
              </a:ext>
            </a:extLst>
          </p:cNvPr>
          <p:cNvSpPr txBox="1"/>
          <p:nvPr/>
        </p:nvSpPr>
        <p:spPr>
          <a:xfrm>
            <a:off x="1256563" y="417694"/>
            <a:ext cx="105452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AHUS PATIENTS' MANAGEMENT AIMED AT KTX: OUR EXPERIENCE</a:t>
            </a:r>
            <a:endParaRPr lang="it-IT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3A5BC-B8D7-6A87-E3FF-F5E1C594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906313"/>
            <a:ext cx="10545279" cy="17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6513" indent="0">
              <a:spcBef>
                <a:spcPct val="0"/>
              </a:spcBef>
            </a:pPr>
            <a:r>
              <a:rPr lang="en-GB" b="1" noProof="0" dirty="0">
                <a:solidFill>
                  <a:srgbClr val="FF0000"/>
                </a:solidFill>
                <a:latin typeface="+mn-lt"/>
              </a:rPr>
              <a:t>Pre-</a:t>
            </a:r>
            <a:r>
              <a:rPr lang="en-GB" b="1" noProof="0" dirty="0" err="1">
                <a:solidFill>
                  <a:srgbClr val="FF0000"/>
                </a:solidFill>
                <a:latin typeface="+mn-lt"/>
              </a:rPr>
              <a:t>KTx</a:t>
            </a:r>
            <a:r>
              <a:rPr lang="en-GB" b="1" noProof="0" dirty="0">
                <a:solidFill>
                  <a:srgbClr val="FF0000"/>
                </a:solidFill>
                <a:latin typeface="+mn-lt"/>
              </a:rPr>
              <a:t>: - </a:t>
            </a:r>
            <a:r>
              <a:rPr lang="en-GB" sz="2000" noProof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identification and characterization of patients:</a:t>
            </a:r>
          </a:p>
          <a:p>
            <a:pPr marL="1814513">
              <a:spcBef>
                <a:spcPct val="0"/>
              </a:spcBef>
              <a:buClr>
                <a:schemeClr val="accent2"/>
              </a:buClr>
            </a:pP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NGS for CFH,  CFI,  CFB,  C3, MCP, THBD, 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DGKe</a:t>
            </a:r>
            <a:endParaRPr lang="it-IT" altLang="it-IT" sz="20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1814513">
              <a:spcBef>
                <a:spcPct val="0"/>
              </a:spcBef>
              <a:buClr>
                <a:schemeClr val="accent2"/>
              </a:buClr>
            </a:pP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MLPA for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macrodeletions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and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hybrid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genes</a:t>
            </a:r>
            <a:endParaRPr lang="it-IT" altLang="it-IT" sz="20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1814513">
              <a:spcBef>
                <a:spcPct val="0"/>
              </a:spcBef>
              <a:buClr>
                <a:schemeClr val="accent2"/>
              </a:buClr>
            </a:pP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Ab anti-CFH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research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(IgG,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IgA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and IgM)</a:t>
            </a:r>
          </a:p>
          <a:p>
            <a:pPr marL="1073150">
              <a:spcBef>
                <a:spcPct val="0"/>
              </a:spcBef>
              <a:buClr>
                <a:schemeClr val="accent2"/>
              </a:buClr>
            </a:pPr>
            <a:r>
              <a:rPr lang="it-IT" altLang="it-IT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+mn-lt"/>
              </a:rPr>
              <a:t>-</a:t>
            </a:r>
            <a:r>
              <a:rPr lang="it-IT" altLang="it-IT" sz="20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pre-KTx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anti-C5 treatment</a:t>
            </a:r>
            <a:r>
              <a:rPr lang="en-GB" b="1" noProof="0" dirty="0">
                <a:solidFill>
                  <a:schemeClr val="accent2"/>
                </a:solidFill>
                <a:latin typeface="+mn-lt"/>
              </a:rPr>
              <a:t>		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5E83FD-8AD7-E438-7EDF-B7593A154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729872"/>
            <a:ext cx="10884936" cy="268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6513" indent="0">
              <a:spcBef>
                <a:spcPct val="0"/>
              </a:spcBef>
            </a:pPr>
            <a:r>
              <a:rPr lang="en-GB" b="1" noProof="0" dirty="0">
                <a:solidFill>
                  <a:srgbClr val="FF0000"/>
                </a:solidFill>
                <a:latin typeface="+mn-lt"/>
              </a:rPr>
              <a:t>Peri-</a:t>
            </a:r>
            <a:r>
              <a:rPr lang="en-GB" b="1" noProof="0" dirty="0" err="1">
                <a:solidFill>
                  <a:srgbClr val="FF0000"/>
                </a:solidFill>
                <a:latin typeface="+mn-lt"/>
              </a:rPr>
              <a:t>KTx</a:t>
            </a:r>
            <a:r>
              <a:rPr lang="en-GB" b="1" noProof="0" dirty="0">
                <a:solidFill>
                  <a:srgbClr val="FF0000"/>
                </a:solidFill>
                <a:latin typeface="+mn-lt"/>
              </a:rPr>
              <a:t>: -</a:t>
            </a:r>
            <a:r>
              <a:rPr lang="en-GB" b="1" noProof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Confirmation of remission (PLT, haptoglobin, LDH)</a:t>
            </a:r>
          </a:p>
          <a:p>
            <a:pPr marL="36513" indent="0">
              <a:spcBef>
                <a:spcPct val="0"/>
              </a:spcBef>
            </a:pPr>
            <a:r>
              <a:rPr lang="en-GB" sz="2000" dirty="0">
                <a:latin typeface="+mn-lt"/>
              </a:rPr>
              <a:t>	     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Preoperative eculizumab at a dose appropriate to the patient's weight (adult 900 mg)</a:t>
            </a:r>
          </a:p>
          <a:p>
            <a:pPr marL="36513" indent="0">
              <a:spcBef>
                <a:spcPct val="0"/>
              </a:spcBef>
            </a:pPr>
            <a:r>
              <a:rPr lang="en-GB" sz="2000" dirty="0">
                <a:latin typeface="+mn-lt"/>
              </a:rPr>
              <a:t>	     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Standard immunosuppressive regimen</a:t>
            </a:r>
          </a:p>
          <a:p>
            <a:pPr marL="36513" indent="0">
              <a:spcBef>
                <a:spcPct val="0"/>
              </a:spcBef>
            </a:pPr>
            <a:endParaRPr lang="en-GB" sz="1000" dirty="0">
              <a:latin typeface="+mn-lt"/>
            </a:endParaRPr>
          </a:p>
          <a:p>
            <a:pPr marL="36513">
              <a:spcBef>
                <a:spcPct val="0"/>
              </a:spcBef>
            </a:pPr>
            <a:r>
              <a:rPr lang="en-GB" sz="2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en-GB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P.O.: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Daily monitoring of disease recurrence indicators (PLT, haptoglobin, LDH)</a:t>
            </a:r>
          </a:p>
          <a:p>
            <a:pPr marL="36513">
              <a:spcBef>
                <a:spcPct val="0"/>
              </a:spcBef>
            </a:pPr>
            <a:r>
              <a:rPr lang="en-US" sz="2000" dirty="0">
                <a:latin typeface="+mn-lt"/>
              </a:rPr>
              <a:t>	      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Subsequent doses of eculizumab based on the genetic abnormality, clinical condition, 	          and evidence of complement suppression (CH50)</a:t>
            </a:r>
          </a:p>
          <a:p>
            <a:pPr marL="36513">
              <a:spcBef>
                <a:spcPct val="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 MCP mutation,  Ab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AntiCFH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(levels &lt; 1000 IU/mL ) or idiopathic forms: only pre-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KTx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administration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9741F0-EE9D-2BDA-A8D3-543DFC74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69" y="5635698"/>
            <a:ext cx="10545279" cy="80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6513" indent="0">
              <a:spcBef>
                <a:spcPct val="0"/>
              </a:spcBef>
            </a:pPr>
            <a:r>
              <a:rPr lang="en-GB" b="1" noProof="0" dirty="0">
                <a:solidFill>
                  <a:srgbClr val="FF0000"/>
                </a:solidFill>
                <a:latin typeface="+mn-lt"/>
              </a:rPr>
              <a:t>Post-</a:t>
            </a:r>
            <a:r>
              <a:rPr lang="en-GB" b="1" noProof="0" dirty="0" err="1">
                <a:solidFill>
                  <a:srgbClr val="FF0000"/>
                </a:solidFill>
                <a:latin typeface="+mn-lt"/>
              </a:rPr>
              <a:t>KTx</a:t>
            </a:r>
            <a:r>
              <a:rPr lang="en-GB" b="1" noProof="0" dirty="0">
                <a:solidFill>
                  <a:srgbClr val="FF0000"/>
                </a:solidFill>
                <a:latin typeface="+mn-lt"/>
              </a:rPr>
              <a:t>: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anti-C5 therapy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Ravulizumab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or Eculizumab)</a:t>
            </a:r>
          </a:p>
          <a:p>
            <a:pPr marL="36513" indent="0">
              <a:spcBef>
                <a:spcPct val="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	      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Careful monitoring for recurrence </a:t>
            </a:r>
            <a:r>
              <a:rPr lang="en-GB" b="1" noProof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9" name="Shape 153">
            <a:extLst>
              <a:ext uri="{FF2B5EF4-FFF2-40B4-BE49-F238E27FC236}">
                <a16:creationId xmlns:a16="http://schemas.microsoft.com/office/drawing/2014/main" id="{7B5E8538-0351-5517-1527-98D5FEA0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754" y="796201"/>
            <a:ext cx="5662798" cy="3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/>
          <a:lstStyle/>
          <a:p>
            <a:pPr algn="r">
              <a:buSzPct val="25000"/>
            </a:pPr>
            <a:r>
              <a:rPr lang="it-IT" sz="16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Ardissino G et al </a:t>
            </a:r>
            <a:r>
              <a:rPr lang="it-IT" sz="1600" b="1" dirty="0" err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Pediatr</a:t>
            </a:r>
            <a:r>
              <a:rPr lang="it-IT" sz="16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Nephrol</a:t>
            </a:r>
            <a:r>
              <a:rPr lang="it-IT" sz="16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2018;33:457–461</a:t>
            </a:r>
          </a:p>
        </p:txBody>
      </p:sp>
    </p:spTree>
    <p:extLst>
      <p:ext uri="{BB962C8B-B14F-4D97-AF65-F5344CB8AC3E}">
        <p14:creationId xmlns:p14="http://schemas.microsoft.com/office/powerpoint/2010/main" val="17931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1A365-5A89-AE58-AD9B-58FCB1B7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7ACD694-A0B1-48A9-631B-A1A9620CEA65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ABBAB1C-56A7-E365-4A95-B14E40056C7D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AA407EC-6BDF-BDBE-A5BE-9C212FBD80A0}"/>
              </a:ext>
            </a:extLst>
          </p:cNvPr>
          <p:cNvSpPr txBox="1"/>
          <p:nvPr/>
        </p:nvSpPr>
        <p:spPr>
          <a:xfrm>
            <a:off x="1052512" y="559417"/>
            <a:ext cx="10086975" cy="5424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ctr">
              <a:defRPr sz="2400" b="1"/>
            </a:pPr>
            <a:r>
              <a:rPr sz="3600" dirty="0">
                <a:solidFill>
                  <a:srgbClr val="FF0000"/>
                </a:solidFill>
              </a:rPr>
              <a:t>Take home messages</a:t>
            </a:r>
          </a:p>
          <a:p>
            <a:pPr>
              <a:defRPr sz="2600"/>
            </a:pPr>
            <a:endParaRPr sz="2600" dirty="0"/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 err="1">
                <a:solidFill>
                  <a:schemeClr val="accent1"/>
                </a:solidFill>
              </a:rPr>
              <a:t>aHUS</a:t>
            </a:r>
            <a:r>
              <a:rPr sz="2600" dirty="0">
                <a:solidFill>
                  <a:schemeClr val="accent1"/>
                </a:solidFill>
              </a:rPr>
              <a:t> is a clinical entity that includes several different diseases that should be actively ruled-in or out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Complement-mediated </a:t>
            </a:r>
            <a:r>
              <a:rPr sz="2600" dirty="0" err="1">
                <a:solidFill>
                  <a:schemeClr val="accent1"/>
                </a:solidFill>
              </a:rPr>
              <a:t>aHUS</a:t>
            </a:r>
            <a:r>
              <a:rPr sz="2600" dirty="0">
                <a:solidFill>
                  <a:schemeClr val="accent1"/>
                </a:solidFill>
              </a:rPr>
              <a:t> has an excellent outcome with C5i but treatment should be started early for a better outcome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Idiopathic </a:t>
            </a:r>
            <a:r>
              <a:rPr sz="2600" dirty="0" err="1">
                <a:solidFill>
                  <a:schemeClr val="accent1"/>
                </a:solidFill>
              </a:rPr>
              <a:t>aHUS</a:t>
            </a:r>
            <a:r>
              <a:rPr sz="2600" dirty="0">
                <a:solidFill>
                  <a:schemeClr val="accent1"/>
                </a:solidFill>
              </a:rPr>
              <a:t> do not respond to C5i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Both Secondary and Idiopathic </a:t>
            </a:r>
            <a:r>
              <a:rPr sz="2600" dirty="0" err="1">
                <a:solidFill>
                  <a:schemeClr val="accent1"/>
                </a:solidFill>
              </a:rPr>
              <a:t>aHUS</a:t>
            </a:r>
            <a:r>
              <a:rPr sz="2600" dirty="0">
                <a:solidFill>
                  <a:schemeClr val="accent1"/>
                </a:solidFill>
              </a:rPr>
              <a:t> do not relapse after discontinuation of C5i</a:t>
            </a:r>
          </a:p>
        </p:txBody>
      </p:sp>
    </p:spTree>
    <p:extLst>
      <p:ext uri="{BB962C8B-B14F-4D97-AF65-F5344CB8AC3E}">
        <p14:creationId xmlns:p14="http://schemas.microsoft.com/office/powerpoint/2010/main" val="2016471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4DE0-8AED-581C-2FF8-90C02ACE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7A06B1-F256-A8E5-0EBB-18E2EE314B35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ABC4281-57EB-036E-05A9-BAA8F946D99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2B49845-26E2-87A9-E1A0-C7F7EC27D17B}"/>
              </a:ext>
            </a:extLst>
          </p:cNvPr>
          <p:cNvSpPr txBox="1"/>
          <p:nvPr/>
        </p:nvSpPr>
        <p:spPr>
          <a:xfrm>
            <a:off x="1076325" y="608998"/>
            <a:ext cx="9982200" cy="5424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ctr">
              <a:defRPr sz="2400" b="1"/>
            </a:pPr>
            <a:r>
              <a:rPr sz="3600" dirty="0">
                <a:solidFill>
                  <a:srgbClr val="FF0000"/>
                </a:solidFill>
              </a:rPr>
              <a:t>Take home messages</a:t>
            </a:r>
          </a:p>
          <a:p>
            <a:pPr>
              <a:defRPr sz="2600"/>
            </a:pPr>
            <a:endParaRPr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Urine dip-stick for </a:t>
            </a:r>
            <a:r>
              <a:rPr sz="2600" dirty="0" err="1">
                <a:solidFill>
                  <a:schemeClr val="accent1"/>
                </a:solidFill>
              </a:rPr>
              <a:t>uHb</a:t>
            </a:r>
            <a:r>
              <a:rPr sz="2600" dirty="0">
                <a:solidFill>
                  <a:schemeClr val="accent1"/>
                </a:solidFill>
              </a:rPr>
              <a:t> is very sensitive to identify relapses when patients are off treatment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The interval between doses of C5i can be increased if CH50</a:t>
            </a:r>
            <a:r>
              <a:rPr lang="it-IT" sz="2600" dirty="0">
                <a:solidFill>
                  <a:schemeClr val="accent1"/>
                </a:solidFill>
              </a:rPr>
              <a:t> activity</a:t>
            </a:r>
            <a:r>
              <a:rPr sz="2600" dirty="0">
                <a:solidFill>
                  <a:schemeClr val="accent1"/>
                </a:solidFill>
              </a:rPr>
              <a:t> is regularly monitored</a:t>
            </a: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endParaRPr sz="26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600"/>
            </a:pPr>
            <a:r>
              <a:rPr sz="2600" dirty="0">
                <a:solidFill>
                  <a:schemeClr val="accent1"/>
                </a:solidFill>
              </a:rPr>
              <a:t>New drugs will be available for the prevention of relapses of complement-mediated </a:t>
            </a:r>
            <a:r>
              <a:rPr sz="2600" dirty="0" err="1">
                <a:solidFill>
                  <a:schemeClr val="accent1"/>
                </a:solidFill>
              </a:rPr>
              <a:t>aHUS</a:t>
            </a:r>
            <a:r>
              <a:rPr sz="2600" dirty="0">
                <a:solidFill>
                  <a:schemeClr val="accent1"/>
                </a:solidFill>
              </a:rPr>
              <a:t> among which </a:t>
            </a:r>
            <a:r>
              <a:rPr sz="2600" dirty="0" err="1">
                <a:solidFill>
                  <a:schemeClr val="accent1"/>
                </a:solidFill>
              </a:rPr>
              <a:t>FBi</a:t>
            </a:r>
            <a:r>
              <a:rPr sz="2600" dirty="0">
                <a:solidFill>
                  <a:schemeClr val="accent1"/>
                </a:solidFill>
              </a:rPr>
              <a:t> seems the most promising</a:t>
            </a:r>
          </a:p>
          <a:p>
            <a:pPr>
              <a:defRPr sz="2600"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937474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9C3F1-C0DA-4020-CEA9-FBEFC46BE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0BED4C6A-B3F9-DB66-520A-19F82C34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360" y="4065844"/>
            <a:ext cx="614082" cy="6140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C1FCEB-8781-6A38-D0EF-B323F0ED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06" y="4097244"/>
            <a:ext cx="1792941" cy="7171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0B20A57-20B9-17C7-35EE-1599DA88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449" y="3941901"/>
            <a:ext cx="1801906" cy="86196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3FF3F3F-E645-4DBE-5286-6A4867DD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35" y="3882067"/>
            <a:ext cx="3926543" cy="9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C1158D-ED3A-9540-363E-CB4D1F99855D}"/>
              </a:ext>
            </a:extLst>
          </p:cNvPr>
          <p:cNvSpPr txBox="1"/>
          <p:nvPr/>
        </p:nvSpPr>
        <p:spPr>
          <a:xfrm>
            <a:off x="1172945" y="1671487"/>
            <a:ext cx="9846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solidFill>
                  <a:schemeClr val="accent5">
                    <a:lumMod val="75000"/>
                  </a:schemeClr>
                </a:solidFill>
              </a:rPr>
              <a:t>Complement-mediated</a:t>
            </a: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</a:rPr>
              <a:t> HUS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E5BF17-3EB1-D7FE-16D8-6B6972FAEE8B}"/>
              </a:ext>
            </a:extLst>
          </p:cNvPr>
          <p:cNvSpPr txBox="1"/>
          <p:nvPr/>
        </p:nvSpPr>
        <p:spPr>
          <a:xfrm>
            <a:off x="1583437" y="2506384"/>
            <a:ext cx="9081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Giovanni Montini</a:t>
            </a:r>
          </a:p>
          <a:p>
            <a:pPr algn="ctr"/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Pediatric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Nephrology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,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Dialysis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and </a:t>
            </a:r>
            <a:r>
              <a:rPr lang="it-IT" sz="1800" i="0" u="none" strike="noStrike" baseline="0" dirty="0" err="1">
                <a:solidFill>
                  <a:srgbClr val="006EB3"/>
                </a:solidFill>
                <a:latin typeface="+mj-lt"/>
              </a:rPr>
              <a:t>Transplantation</a:t>
            </a:r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 Unit</a:t>
            </a:r>
          </a:p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Fondazione IRCCS Ca' Granda, Ospedale Maggiore Policlinico </a:t>
            </a:r>
          </a:p>
          <a:p>
            <a:pPr algn="ctr"/>
            <a:r>
              <a:rPr lang="it-IT" dirty="0">
                <a:solidFill>
                  <a:srgbClr val="006EB3"/>
                </a:solidFill>
                <a:latin typeface="+mj-lt"/>
              </a:rPr>
              <a:t>Università degli studi di Milano</a:t>
            </a:r>
          </a:p>
          <a:p>
            <a:pPr algn="ctr"/>
            <a:r>
              <a:rPr lang="it-IT" sz="1800" i="0" u="none" strike="noStrike" baseline="0" dirty="0">
                <a:solidFill>
                  <a:srgbClr val="006EB3"/>
                </a:solidFill>
                <a:latin typeface="+mj-lt"/>
              </a:rPr>
              <a:t>giovanni.montini@unimi.it </a:t>
            </a: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3A7136E-701D-E20E-E5E9-EB0B32EFDAC7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B324F8-87FE-A900-86EF-E7FD384BDA31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Immagine che contiene logo, Carattere, Ma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19B938F-404A-F322-A069-19C7770C2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27" y="4019645"/>
            <a:ext cx="2019300" cy="847725"/>
          </a:xfrm>
          <a:prstGeom prst="rect">
            <a:avLst/>
          </a:prstGeom>
        </p:spPr>
      </p:pic>
      <p:pic>
        <p:nvPicPr>
          <p:cNvPr id="14" name="Immagine 13" descr="Immagine che contiene Carattere, test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6AEBF81-41D2-C0F8-B762-0D1D05F18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026" y="4014298"/>
            <a:ext cx="1204662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B08D9-622C-1ACA-7C37-14061E9FD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6E729304-E740-9976-9F45-3B4FD41ACE82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F14E33-ECF8-09F0-130F-9C50C45C9348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testo, Carattere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9BCB74C7-8195-B681-6480-CDABD5E7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" y="826260"/>
            <a:ext cx="4845457" cy="6588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F40CA5-3175-F0D3-74FC-E9528BC0C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75" y="551934"/>
            <a:ext cx="4476750" cy="276225"/>
          </a:xfrm>
          <a:prstGeom prst="rect">
            <a:avLst/>
          </a:prstGeom>
        </p:spPr>
      </p:pic>
      <p:pic>
        <p:nvPicPr>
          <p:cNvPr id="3" name="Immagine 2" descr="Immagine che contiene disegno, arte, dipinto, schizzo&#10;&#10;Il contenuto generato dall'IA potrebbe non essere corretto.">
            <a:extLst>
              <a:ext uri="{FF2B5EF4-FFF2-40B4-BE49-F238E27FC236}">
                <a16:creationId xmlns:a16="http://schemas.microsoft.com/office/drawing/2014/main" id="{9498AE92-6C9C-E392-2738-6A40F7B14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44" y="1528870"/>
            <a:ext cx="5549741" cy="45009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A7B342-1F05-867D-AFF5-94D686778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" y="1506021"/>
            <a:ext cx="2876550" cy="257175"/>
          </a:xfrm>
          <a:prstGeom prst="rect">
            <a:avLst/>
          </a:prstGeom>
        </p:spPr>
      </p:pic>
      <p:pic>
        <p:nvPicPr>
          <p:cNvPr id="1026" name="Picture 2" descr="Generazione immagine completata">
            <a:extLst>
              <a:ext uri="{FF2B5EF4-FFF2-40B4-BE49-F238E27FC236}">
                <a16:creationId xmlns:a16="http://schemas.microsoft.com/office/drawing/2014/main" id="{749CB063-6743-8EBE-3CBC-A31475F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74" y="2155283"/>
            <a:ext cx="5587882" cy="37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6417E9-427A-9C97-290A-51C438701C69}"/>
              </a:ext>
            </a:extLst>
          </p:cNvPr>
          <p:cNvSpPr txBox="1"/>
          <p:nvPr/>
        </p:nvSpPr>
        <p:spPr>
          <a:xfrm>
            <a:off x="5936895" y="539699"/>
            <a:ext cx="6105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The core </a:t>
            </a:r>
            <a:r>
              <a:rPr lang="it-IT" dirty="0" err="1"/>
              <a:t>histologic</a:t>
            </a:r>
            <a:r>
              <a:rPr lang="it-IT" dirty="0"/>
              <a:t> pattern: glomerular and </a:t>
            </a:r>
            <a:r>
              <a:rPr lang="it-IT" dirty="0" err="1"/>
              <a:t>arteriolar</a:t>
            </a:r>
            <a:r>
              <a:rPr lang="it-IT" dirty="0"/>
              <a:t> </a:t>
            </a:r>
            <a:r>
              <a:rPr lang="it-IT" dirty="0" err="1"/>
              <a:t>thrombotic</a:t>
            </a:r>
            <a:r>
              <a:rPr lang="it-IT" dirty="0"/>
              <a:t> </a:t>
            </a:r>
            <a:r>
              <a:rPr lang="it-IT" dirty="0" err="1"/>
              <a:t>microangiopathy</a:t>
            </a:r>
            <a:r>
              <a:rPr lang="it-IT" dirty="0"/>
              <a:t> (</a:t>
            </a:r>
            <a:r>
              <a:rPr lang="it-IT" dirty="0" err="1"/>
              <a:t>endothelial</a:t>
            </a:r>
            <a:r>
              <a:rPr lang="it-IT" dirty="0"/>
              <a:t> </a:t>
            </a:r>
            <a:r>
              <a:rPr lang="it-IT" dirty="0" err="1"/>
              <a:t>swelling</a:t>
            </a:r>
            <a:r>
              <a:rPr lang="it-IT" dirty="0"/>
              <a:t>, </a:t>
            </a:r>
            <a:r>
              <a:rPr lang="it-IT" dirty="0" err="1"/>
              <a:t>capillary</a:t>
            </a:r>
            <a:r>
              <a:rPr lang="it-IT" dirty="0"/>
              <a:t> lumen </a:t>
            </a:r>
            <a:r>
              <a:rPr lang="it-IT" dirty="0" err="1"/>
              <a:t>occlusion</a:t>
            </a:r>
            <a:r>
              <a:rPr lang="it-IT" dirty="0"/>
              <a:t> </a:t>
            </a:r>
            <a:r>
              <a:rPr lang="it-IT" dirty="0" err="1"/>
              <a:t>secondary</a:t>
            </a:r>
            <a:r>
              <a:rPr lang="it-IT" dirty="0"/>
              <a:t> to </a:t>
            </a:r>
            <a:r>
              <a:rPr lang="it-IT" dirty="0" err="1"/>
              <a:t>platelet</a:t>
            </a:r>
            <a:r>
              <a:rPr lang="it-IT" dirty="0"/>
              <a:t> </a:t>
            </a:r>
            <a:r>
              <a:rPr lang="it-IT" dirty="0" err="1"/>
              <a:t>fibrin</a:t>
            </a:r>
            <a:r>
              <a:rPr lang="it-IT" dirty="0"/>
              <a:t> </a:t>
            </a:r>
            <a:r>
              <a:rPr lang="it-IT" dirty="0" err="1"/>
              <a:t>thombi</a:t>
            </a:r>
            <a:r>
              <a:rPr lang="it-IT" dirty="0"/>
              <a:t>) acute </a:t>
            </a:r>
            <a:r>
              <a:rPr lang="it-IT" dirty="0" err="1"/>
              <a:t>tubular</a:t>
            </a:r>
            <a:r>
              <a:rPr lang="it-IT" dirty="0"/>
              <a:t> injury, </a:t>
            </a:r>
            <a:r>
              <a:rPr lang="it-IT" b="1" dirty="0"/>
              <a:t>no immune </a:t>
            </a:r>
            <a:r>
              <a:rPr lang="it-IT" b="1" dirty="0" err="1"/>
              <a:t>deposition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98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-1" y="27371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46092C3-E095-062F-0218-B51B60527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13" y="2085147"/>
            <a:ext cx="3651772" cy="36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rgbClr val="FF66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Thrombocytopenia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Hemolytic Anemia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AKI</a:t>
            </a:r>
          </a:p>
          <a:p>
            <a:pPr algn="ctr"/>
            <a:endParaRPr lang="it-IT" sz="4000" b="1" dirty="0">
              <a:solidFill>
                <a:srgbClr val="FF9126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it-IT" sz="4000" b="1" dirty="0">
              <a:solidFill>
                <a:srgbClr val="FF9126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36E6D5-DF8E-3F0A-EE11-245638CE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397" y="456186"/>
            <a:ext cx="4575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it-IT" sz="3600" b="1" dirty="0" err="1">
                <a:solidFill>
                  <a:schemeClr val="accent5">
                    <a:lumMod val="75000"/>
                  </a:schemeClr>
                </a:solidFill>
              </a:rPr>
              <a:t>diagnostic</a:t>
            </a: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accent5">
                    <a:lumMod val="75000"/>
                  </a:schemeClr>
                </a:solidFill>
              </a:rPr>
              <a:t>triad</a:t>
            </a:r>
            <a:endParaRPr lang="it-IT" sz="3600" b="1" dirty="0">
              <a:solidFill>
                <a:srgbClr val="20A4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0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162B0-9646-D294-83F2-6308FCFD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CDC0C4CB-0919-274A-3FDF-E5C29EE325EC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4223272-C34D-3593-F40C-5E64A4F88792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C2C39929-4623-2F15-6352-BFB1B793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71" t="33220" r="19678" b="49762"/>
          <a:stretch>
            <a:fillRect/>
          </a:stretch>
        </p:blipFill>
        <p:spPr>
          <a:xfrm>
            <a:off x="2303330" y="2417867"/>
            <a:ext cx="6977404" cy="17464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2BF59D-2AED-7334-9DAF-4BE855EDCF1E}"/>
              </a:ext>
            </a:extLst>
          </p:cNvPr>
          <p:cNvSpPr/>
          <p:nvPr/>
        </p:nvSpPr>
        <p:spPr>
          <a:xfrm>
            <a:off x="8112808" y="3801189"/>
            <a:ext cx="458624" cy="401444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defTabSz="457200">
              <a:lnSpc>
                <a:spcPct val="93000"/>
              </a:lnSpc>
            </a:pPr>
            <a:endParaRPr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A6533B-046F-7F9E-6318-3CBB06E2BAAB}"/>
              </a:ext>
            </a:extLst>
          </p:cNvPr>
          <p:cNvSpPr txBox="1"/>
          <p:nvPr/>
        </p:nvSpPr>
        <p:spPr>
          <a:xfrm>
            <a:off x="1102407" y="4817202"/>
            <a:ext cx="1006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The correct definition of HUS may not be a critical for TMA specialists but the frontline health care providers are not the specialists and the current definition does not help to promptly identify patients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27EA1D3-D258-B194-02DA-BD03C4AD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93" y="1989152"/>
            <a:ext cx="6086475" cy="4000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018C6A0-5D6B-B887-585E-34AD9B9FE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293" y="1430603"/>
            <a:ext cx="6543675" cy="723900"/>
          </a:xfrm>
          <a:prstGeom prst="rect">
            <a:avLst/>
          </a:prstGeom>
        </p:spPr>
      </p:pic>
      <p:pic>
        <p:nvPicPr>
          <p:cNvPr id="15" name="Immagine 14" descr="Immagine che contiene testo, schermata, Carattere, guida&#10;&#10;Il contenuto generato dall'IA potrebbe non essere corretto.">
            <a:extLst>
              <a:ext uri="{FF2B5EF4-FFF2-40B4-BE49-F238E27FC236}">
                <a16:creationId xmlns:a16="http://schemas.microsoft.com/office/drawing/2014/main" id="{9E2B86DB-A58D-CE64-1250-12BB7EC0F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330" y="492606"/>
            <a:ext cx="50863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40C8-96B7-AA8E-0B40-4700AF4F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3757A3EE-FE15-DA12-5C35-471E178A8426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E8A579D-A4D2-9507-7487-2AFE18F786AB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2B29810-7704-74DC-29C9-128E8F25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16" y="2160065"/>
            <a:ext cx="4849740" cy="36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pPr algn="ctr"/>
            <a:endParaRPr lang="en-US" sz="1600" b="1" dirty="0">
              <a:solidFill>
                <a:srgbClr val="FF66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Thrombocytopenia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Hemolytic Anemia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AKI</a:t>
            </a:r>
          </a:p>
          <a:p>
            <a:pPr algn="ctr"/>
            <a:endParaRPr lang="it-IT" sz="4000" b="1" dirty="0">
              <a:solidFill>
                <a:srgbClr val="FF9126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endParaRPr lang="it-IT" sz="4000" b="1" dirty="0">
              <a:solidFill>
                <a:srgbClr val="FF9126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80422-A40B-415F-C8E7-C7AC1275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696" y="465927"/>
            <a:ext cx="457520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The diagnostic triad</a:t>
            </a:r>
            <a:endParaRPr lang="en-US" sz="2500" b="1" dirty="0">
              <a:solidFill>
                <a:srgbClr val="20A4D5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91D5BD9F-8B4C-4F35-F9AC-363974108EA7}"/>
              </a:ext>
            </a:extLst>
          </p:cNvPr>
          <p:cNvSpPr/>
          <p:nvPr/>
        </p:nvSpPr>
        <p:spPr>
          <a:xfrm>
            <a:off x="4520725" y="3042303"/>
            <a:ext cx="1626550" cy="940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15E59E-CA91-67D8-C55D-D4837285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301" y="1022672"/>
            <a:ext cx="16835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Before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rgbClr val="20A4D5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219ED2-D1D1-E434-5E1B-02D3E3FA7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434" y="984092"/>
            <a:ext cx="16835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Now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4000" b="1" dirty="0">
              <a:solidFill>
                <a:srgbClr val="20A4D5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5A8215-8E25-5575-823C-36D877C3A3E4}"/>
              </a:ext>
            </a:extLst>
          </p:cNvPr>
          <p:cNvSpPr txBox="1"/>
          <p:nvPr/>
        </p:nvSpPr>
        <p:spPr>
          <a:xfrm>
            <a:off x="6350951" y="1439037"/>
            <a:ext cx="614869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Platelet consumption</a:t>
            </a:r>
          </a:p>
          <a:p>
            <a:r>
              <a:rPr lang="en-US" sz="1800" b="1" dirty="0">
                <a:solidFill>
                  <a:srgbClr val="2298FF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Thrombocytopenia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Acute reduction in platelet count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IPF &gt;3% o MPV &gt;11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fl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rgbClr val="2298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Hemolysis</a:t>
            </a:r>
          </a:p>
          <a:p>
            <a:r>
              <a:rPr lang="en-US" sz="1800" b="1" dirty="0">
                <a:solidFill>
                  <a:srgbClr val="2298FF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Anemia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Schistocytes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↑ LDH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Haptoglobin consumption</a:t>
            </a:r>
            <a:r>
              <a:rPr lang="en-US" sz="1800" b="1" dirty="0">
                <a:solidFill>
                  <a:srgbClr val="2298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sz="1800" b="1" dirty="0">
              <a:solidFill>
                <a:srgbClr val="2298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Kidney Damage</a:t>
            </a:r>
          </a:p>
          <a:p>
            <a:r>
              <a:rPr lang="en-US" sz="1800" b="1" dirty="0">
                <a:solidFill>
                  <a:srgbClr val="2298FF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Renal failure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	Hematuria/Proteinuria</a:t>
            </a:r>
          </a:p>
        </p:txBody>
      </p:sp>
    </p:spTree>
    <p:extLst>
      <p:ext uri="{BB962C8B-B14F-4D97-AF65-F5344CB8AC3E}">
        <p14:creationId xmlns:p14="http://schemas.microsoft.com/office/powerpoint/2010/main" val="48851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CC99D33-66F2-6942-96C5-5CE40723FB7D}"/>
              </a:ext>
            </a:extLst>
          </p:cNvPr>
          <p:cNvSpPr/>
          <p:nvPr/>
        </p:nvSpPr>
        <p:spPr>
          <a:xfrm>
            <a:off x="0" y="0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A4225-A93B-C99A-6EBD-087455B1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176" y="432528"/>
            <a:ext cx="8915400" cy="45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prstTxWarp prst="textNoShape">
              <a:avLst/>
            </a:prstTxWarp>
            <a:spAutoFit/>
          </a:bodyPr>
          <a:lstStyle/>
          <a:p>
            <a:pPr algn="ctr"/>
            <a:endParaRPr lang="it-IT" sz="2300" b="1" dirty="0">
              <a:solidFill>
                <a:srgbClr val="FF6600"/>
              </a:solidFill>
              <a:latin typeface="Calibrì"/>
            </a:endParaRPr>
          </a:p>
          <a:p>
            <a:pPr algn="ctr"/>
            <a:r>
              <a:rPr lang="it-IT" sz="40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Platelets</a:t>
            </a:r>
            <a:r>
              <a:rPr lang="it-IT" sz="40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40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consumption</a:t>
            </a:r>
            <a:endParaRPr lang="it-IT" sz="40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r>
              <a:rPr lang="it-IT" sz="40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Hemolysis</a:t>
            </a:r>
            <a:endParaRPr lang="it-IT" sz="40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r>
              <a:rPr lang="it-IT" sz="20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DCT negative</a:t>
            </a:r>
            <a:endParaRPr lang="it-IT" sz="20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r>
              <a:rPr lang="it-IT" sz="40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Kidney </a:t>
            </a:r>
            <a:r>
              <a:rPr lang="it-IT" sz="40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damage</a:t>
            </a:r>
            <a:endParaRPr lang="it-IT" sz="4000" b="1" dirty="0">
              <a:solidFill>
                <a:srgbClr val="FF0000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(+/- </a:t>
            </a:r>
            <a:r>
              <a:rPr lang="it-IT" sz="28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multiorgan</a:t>
            </a:r>
            <a:r>
              <a:rPr lang="it-IT" sz="28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) </a:t>
            </a:r>
          </a:p>
          <a:p>
            <a:pPr algn="ctr"/>
            <a:endParaRPr lang="it-IT" sz="4000" b="1" dirty="0">
              <a:solidFill>
                <a:srgbClr val="FF9126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endParaRPr lang="it-IT" sz="4000" b="1" dirty="0">
              <a:solidFill>
                <a:srgbClr val="FF9126"/>
              </a:solidFill>
              <a:latin typeface="Calibrì"/>
              <a:ea typeface="Comic Sans MS" charset="0"/>
              <a:cs typeface="Comic Sans MS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EE471E-4EDE-3EFF-15DC-A2D90DA6B015}"/>
              </a:ext>
            </a:extLst>
          </p:cNvPr>
          <p:cNvSpPr txBox="1"/>
          <p:nvPr/>
        </p:nvSpPr>
        <p:spPr>
          <a:xfrm>
            <a:off x="4324964" y="4749661"/>
            <a:ext cx="291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Atypical</a:t>
            </a:r>
            <a:r>
              <a:rPr lang="it-IT" sz="40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HUS</a:t>
            </a:r>
            <a:endParaRPr lang="it-IT" sz="4000" dirty="0">
              <a:solidFill>
                <a:srgbClr val="FF0000"/>
              </a:solidFill>
              <a:latin typeface="Calibrì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0F0CF9C-BECD-66E0-98C4-BF9E693A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876" y="5472254"/>
            <a:ext cx="9144000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Rule out TTP (ADAMTS13 &gt;10%)</a:t>
            </a:r>
          </a:p>
          <a:p>
            <a:pPr algn="ctr"/>
            <a:endParaRPr lang="it-IT" sz="2800" b="1" dirty="0">
              <a:solidFill>
                <a:srgbClr val="2298FF"/>
              </a:solidFill>
              <a:latin typeface="Calibrì"/>
              <a:ea typeface="Comic Sans MS" charset="0"/>
              <a:cs typeface="Comic Sans M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3857C3-AF96-6089-6D86-BE73BE9A1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176" y="3834034"/>
            <a:ext cx="9144000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 err="1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Without</a:t>
            </a:r>
            <a:r>
              <a:rPr lang="it-IT" sz="24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2400" b="1" dirty="0" err="1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diarrhea</a:t>
            </a:r>
            <a:r>
              <a:rPr lang="it-IT" sz="24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 or </a:t>
            </a:r>
            <a:r>
              <a:rPr lang="it-IT" sz="2400" b="1" dirty="0" err="1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with</a:t>
            </a:r>
            <a:r>
              <a:rPr lang="it-IT" sz="24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2400" b="1" dirty="0" err="1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Stx</a:t>
            </a:r>
            <a:r>
              <a:rPr lang="it-IT" sz="2400" b="1" dirty="0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 negative </a:t>
            </a:r>
            <a:r>
              <a:rPr lang="it-IT" sz="2400" b="1" dirty="0" err="1">
                <a:solidFill>
                  <a:srgbClr val="2298FF"/>
                </a:solidFill>
                <a:latin typeface="Calibrì"/>
                <a:ea typeface="Comic Sans MS" charset="0"/>
                <a:cs typeface="Comic Sans MS" charset="0"/>
              </a:rPr>
              <a:t>diarrhea</a:t>
            </a:r>
            <a:endParaRPr lang="it-IT" sz="2400" b="1" dirty="0">
              <a:solidFill>
                <a:srgbClr val="2298FF"/>
              </a:solidFill>
              <a:latin typeface="Calibrì"/>
              <a:ea typeface="Comic Sans MS" charset="0"/>
              <a:cs typeface="Comic Sans MS" charset="0"/>
            </a:endParaRPr>
          </a:p>
          <a:p>
            <a:pPr algn="ctr"/>
            <a:endParaRPr lang="it-IT" sz="2800" b="1" dirty="0">
              <a:solidFill>
                <a:srgbClr val="2298FF"/>
              </a:solidFill>
              <a:latin typeface="Calibrì"/>
              <a:ea typeface="Comic Sans MS" charset="0"/>
              <a:cs typeface="Comic Sans MS" charset="0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569887F-4C24-3D26-F92C-4FED3A65C4FD}"/>
              </a:ext>
            </a:extLst>
          </p:cNvPr>
          <p:cNvSpPr/>
          <p:nvPr/>
        </p:nvSpPr>
        <p:spPr>
          <a:xfrm>
            <a:off x="5452217" y="4267115"/>
            <a:ext cx="643783" cy="4330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1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948E8B5-97BB-0147-8EA7-EC032339C2A4}"/>
              </a:ext>
            </a:extLst>
          </p:cNvPr>
          <p:cNvSpPr/>
          <p:nvPr/>
        </p:nvSpPr>
        <p:spPr>
          <a:xfrm>
            <a:off x="0" y="6456556"/>
            <a:ext cx="12192000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78E153-1285-6B72-464A-F389C77AFA8C}"/>
              </a:ext>
            </a:extLst>
          </p:cNvPr>
          <p:cNvSpPr txBox="1"/>
          <p:nvPr/>
        </p:nvSpPr>
        <p:spPr>
          <a:xfrm>
            <a:off x="578734" y="159463"/>
            <a:ext cx="8738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Epidemiology-based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diagnostic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algorythm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TMAs</a:t>
            </a:r>
            <a:r>
              <a:rPr lang="it-IT" sz="3200" b="1" dirty="0">
                <a:solidFill>
                  <a:srgbClr val="FF0000"/>
                </a:solidFill>
                <a:latin typeface="Calibrì"/>
                <a:ea typeface="Comic Sans MS" charset="0"/>
                <a:cs typeface="Comic Sans MS" charset="0"/>
              </a:rPr>
              <a:t> </a:t>
            </a:r>
            <a:endParaRPr lang="it-IT" sz="3200" dirty="0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6482907A-98DE-E478-F623-45286F6D589F}"/>
              </a:ext>
            </a:extLst>
          </p:cNvPr>
          <p:cNvCxnSpPr>
            <a:cxnSpLocks/>
          </p:cNvCxnSpPr>
          <p:nvPr/>
        </p:nvCxnSpPr>
        <p:spPr>
          <a:xfrm>
            <a:off x="4085240" y="5603827"/>
            <a:ext cx="39598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4">
            <a:extLst>
              <a:ext uri="{FF2B5EF4-FFF2-40B4-BE49-F238E27FC236}">
                <a16:creationId xmlns:a16="http://schemas.microsoft.com/office/drawing/2014/main" id="{4B20A010-5AB8-8559-5510-0364173AD09E}"/>
              </a:ext>
            </a:extLst>
          </p:cNvPr>
          <p:cNvCxnSpPr>
            <a:cxnSpLocks/>
            <a:stCxn id="17" idx="3"/>
            <a:endCxn id="25" idx="1"/>
          </p:cNvCxnSpPr>
          <p:nvPr/>
        </p:nvCxnSpPr>
        <p:spPr>
          <a:xfrm>
            <a:off x="4078120" y="2670983"/>
            <a:ext cx="39741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5">
            <a:extLst>
              <a:ext uri="{FF2B5EF4-FFF2-40B4-BE49-F238E27FC236}">
                <a16:creationId xmlns:a16="http://schemas.microsoft.com/office/drawing/2014/main" id="{FA04DE81-BB49-6662-7D4E-A8908B4D3C93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4078120" y="3424066"/>
            <a:ext cx="39741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8">
            <a:extLst>
              <a:ext uri="{FF2B5EF4-FFF2-40B4-BE49-F238E27FC236}">
                <a16:creationId xmlns:a16="http://schemas.microsoft.com/office/drawing/2014/main" id="{DC268B6B-B355-2DE1-48AB-CEEE406582C6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4078120" y="4579756"/>
            <a:ext cx="39598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stomShape 11">
            <a:extLst>
              <a:ext uri="{FF2B5EF4-FFF2-40B4-BE49-F238E27FC236}">
                <a16:creationId xmlns:a16="http://schemas.microsoft.com/office/drawing/2014/main" id="{0949678B-DDB5-130C-BC29-A285E4B73612}"/>
              </a:ext>
            </a:extLst>
          </p:cNvPr>
          <p:cNvSpPr/>
          <p:nvPr/>
        </p:nvSpPr>
        <p:spPr>
          <a:xfrm>
            <a:off x="5405355" y="1984701"/>
            <a:ext cx="1152128" cy="47024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STX positive </a:t>
            </a:r>
            <a:r>
              <a:rPr lang="it-IT" sz="1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diarrhea</a:t>
            </a:r>
            <a:endParaRPr lang="it-IT" sz="12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1">
            <a:extLst>
              <a:ext uri="{FF2B5EF4-FFF2-40B4-BE49-F238E27FC236}">
                <a16:creationId xmlns:a16="http://schemas.microsoft.com/office/drawing/2014/main" id="{67F44777-DDA9-08F3-ACD5-2D47B1A802B6}"/>
              </a:ext>
            </a:extLst>
          </p:cNvPr>
          <p:cNvSpPr/>
          <p:nvPr/>
        </p:nvSpPr>
        <p:spPr>
          <a:xfrm>
            <a:off x="5477363" y="2491714"/>
            <a:ext cx="1008112" cy="317535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</a:t>
            </a:r>
            <a:endParaRPr lang="it-IT" sz="1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CFEBC2BD-7DC9-DA33-F319-3E6B3A254FC2}"/>
              </a:ext>
            </a:extLst>
          </p:cNvPr>
          <p:cNvSpPr/>
          <p:nvPr/>
        </p:nvSpPr>
        <p:spPr>
          <a:xfrm>
            <a:off x="3538120" y="2526983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85</a:t>
            </a:r>
            <a:endParaRPr lang="it-IT" sz="11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EC991FEF-6ED7-B77B-69C5-155A511D1293}"/>
              </a:ext>
            </a:extLst>
          </p:cNvPr>
          <p:cNvSpPr/>
          <p:nvPr/>
        </p:nvSpPr>
        <p:spPr>
          <a:xfrm>
            <a:off x="5243291" y="3238953"/>
            <a:ext cx="1512168" cy="2810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ADAMTS 13 &lt; 10%</a:t>
            </a:r>
          </a:p>
        </p:txBody>
      </p:sp>
      <p:sp>
        <p:nvSpPr>
          <p:cNvPr id="19" name="CustomShape 1">
            <a:extLst>
              <a:ext uri="{FF2B5EF4-FFF2-40B4-BE49-F238E27FC236}">
                <a16:creationId xmlns:a16="http://schemas.microsoft.com/office/drawing/2014/main" id="{BBC97FD5-977D-329E-4938-45D52CFC7836}"/>
              </a:ext>
            </a:extLst>
          </p:cNvPr>
          <p:cNvSpPr/>
          <p:nvPr/>
        </p:nvSpPr>
        <p:spPr>
          <a:xfrm>
            <a:off x="3538120" y="1551990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100</a:t>
            </a:r>
            <a:endParaRPr lang="it-IT" sz="11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" name="CustomShape 11">
            <a:extLst>
              <a:ext uri="{FF2B5EF4-FFF2-40B4-BE49-F238E27FC236}">
                <a16:creationId xmlns:a16="http://schemas.microsoft.com/office/drawing/2014/main" id="{D9ED9A5E-3D75-B549-6236-DA91D0AD6B68}"/>
              </a:ext>
            </a:extLst>
          </p:cNvPr>
          <p:cNvSpPr/>
          <p:nvPr/>
        </p:nvSpPr>
        <p:spPr>
          <a:xfrm>
            <a:off x="5405355" y="4696799"/>
            <a:ext cx="1233384" cy="310191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HELLP</a:t>
            </a:r>
          </a:p>
        </p:txBody>
      </p:sp>
      <p:sp>
        <p:nvSpPr>
          <p:cNvPr id="22" name="CustomShape 1">
            <a:extLst>
              <a:ext uri="{FF2B5EF4-FFF2-40B4-BE49-F238E27FC236}">
                <a16:creationId xmlns:a16="http://schemas.microsoft.com/office/drawing/2014/main" id="{389677DA-73E2-C395-C123-C23659E7F0A5}"/>
              </a:ext>
            </a:extLst>
          </p:cNvPr>
          <p:cNvSpPr/>
          <p:nvPr/>
        </p:nvSpPr>
        <p:spPr>
          <a:xfrm>
            <a:off x="8042809" y="1575741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100</a:t>
            </a:r>
            <a:endParaRPr lang="it-IT" sz="11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852AD4B3-071B-FD6A-D047-0435316F304F}"/>
              </a:ext>
            </a:extLst>
          </p:cNvPr>
          <p:cNvSpPr/>
          <p:nvPr/>
        </p:nvSpPr>
        <p:spPr>
          <a:xfrm>
            <a:off x="8052271" y="3280066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25</a:t>
            </a:r>
            <a:endParaRPr lang="it-IT" sz="12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" name="CustomShape 1">
            <a:extLst>
              <a:ext uri="{FF2B5EF4-FFF2-40B4-BE49-F238E27FC236}">
                <a16:creationId xmlns:a16="http://schemas.microsoft.com/office/drawing/2014/main" id="{D75B8340-18C9-AE05-0FCE-8C1F644F44CF}"/>
              </a:ext>
            </a:extLst>
          </p:cNvPr>
          <p:cNvSpPr/>
          <p:nvPr/>
        </p:nvSpPr>
        <p:spPr>
          <a:xfrm>
            <a:off x="3538120" y="3280066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it-IT" sz="12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CustomShape 1">
            <a:extLst>
              <a:ext uri="{FF2B5EF4-FFF2-40B4-BE49-F238E27FC236}">
                <a16:creationId xmlns:a16="http://schemas.microsoft.com/office/drawing/2014/main" id="{FCE27E30-A52E-2EA4-4458-BABF28E1F90E}"/>
              </a:ext>
            </a:extLst>
          </p:cNvPr>
          <p:cNvSpPr/>
          <p:nvPr/>
        </p:nvSpPr>
        <p:spPr>
          <a:xfrm>
            <a:off x="8052271" y="2526983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1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4</a:t>
            </a: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F82D94F5-F62B-71A6-C2E0-871D887508DE}"/>
              </a:ext>
            </a:extLst>
          </p:cNvPr>
          <p:cNvGrpSpPr/>
          <p:nvPr/>
        </p:nvGrpSpPr>
        <p:grpSpPr>
          <a:xfrm>
            <a:off x="3538120" y="4056854"/>
            <a:ext cx="5039863" cy="738943"/>
            <a:chOff x="3538120" y="4056854"/>
            <a:chExt cx="5039863" cy="738943"/>
          </a:xfrm>
        </p:grpSpPr>
        <p:sp>
          <p:nvSpPr>
            <p:cNvPr id="26" name="CustomShape 1">
              <a:extLst>
                <a:ext uri="{FF2B5EF4-FFF2-40B4-BE49-F238E27FC236}">
                  <a16:creationId xmlns:a16="http://schemas.microsoft.com/office/drawing/2014/main" id="{35391D60-5314-A477-6E13-C3052EBDA812}"/>
                </a:ext>
              </a:extLst>
            </p:cNvPr>
            <p:cNvSpPr/>
            <p:nvPr/>
          </p:nvSpPr>
          <p:spPr>
            <a:xfrm>
              <a:off x="3538120" y="4435756"/>
              <a:ext cx="54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1200" b="1" spc="-1" dirty="0">
                  <a:solidFill>
                    <a:srgbClr val="002060"/>
                  </a:solidFill>
                  <a:uFill>
                    <a:solidFill>
                      <a:srgbClr val="FFFFFF"/>
                    </a:solidFill>
                  </a:uFill>
                </a:rPr>
                <a:t>NA</a:t>
              </a:r>
              <a:endParaRPr lang="it-IT" sz="1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27" name="CustomShape 1">
              <a:extLst>
                <a:ext uri="{FF2B5EF4-FFF2-40B4-BE49-F238E27FC236}">
                  <a16:creationId xmlns:a16="http://schemas.microsoft.com/office/drawing/2014/main" id="{14645FF9-99FE-2ABC-6F99-1F7C1E866DCA}"/>
                </a:ext>
              </a:extLst>
            </p:cNvPr>
            <p:cNvSpPr/>
            <p:nvPr/>
          </p:nvSpPr>
          <p:spPr>
            <a:xfrm>
              <a:off x="8037983" y="4435756"/>
              <a:ext cx="54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100" b="1" spc="-1" dirty="0">
                  <a:solidFill>
                    <a:srgbClr val="002060"/>
                  </a:solidFill>
                  <a:uFill>
                    <a:solidFill>
                      <a:srgbClr val="FFFFFF"/>
                    </a:solidFill>
                  </a:uFill>
                </a:rPr>
                <a:t>40</a:t>
              </a:r>
              <a:endParaRPr lang="it-IT" sz="11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92D992C-516A-BD3D-DD97-A0366D6E364D}"/>
                </a:ext>
              </a:extLst>
            </p:cNvPr>
            <p:cNvGrpSpPr/>
            <p:nvPr/>
          </p:nvGrpSpPr>
          <p:grpSpPr>
            <a:xfrm>
              <a:off x="5405355" y="4056854"/>
              <a:ext cx="1233384" cy="738943"/>
              <a:chOff x="5405355" y="4056854"/>
              <a:chExt cx="1233384" cy="738943"/>
            </a:xfrm>
          </p:grpSpPr>
          <p:sp>
            <p:nvSpPr>
              <p:cNvPr id="20" name="CustomShape 11">
                <a:extLst>
                  <a:ext uri="{FF2B5EF4-FFF2-40B4-BE49-F238E27FC236}">
                    <a16:creationId xmlns:a16="http://schemas.microsoft.com/office/drawing/2014/main" id="{8CF72EDB-D1FD-B3B9-577F-759FBD3B2EC6}"/>
                  </a:ext>
                </a:extLst>
              </p:cNvPr>
              <p:cNvSpPr/>
              <p:nvPr/>
            </p:nvSpPr>
            <p:spPr>
              <a:xfrm>
                <a:off x="5405355" y="4056854"/>
                <a:ext cx="1233384" cy="738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it-IT" sz="1200" b="1" spc="-1" dirty="0" err="1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If</a:t>
                </a:r>
                <a:r>
                  <a:rPr lang="it-IT" sz="1200" b="1" spc="-1" dirty="0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</a:t>
                </a:r>
                <a:r>
                  <a:rPr lang="it-IT" sz="1200" b="1" spc="-1" dirty="0" err="1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Pregnant</a:t>
                </a:r>
                <a:r>
                  <a:rPr lang="it-IT" sz="1200" b="1" spc="-1" dirty="0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&amp;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it-IT" sz="1200" b="1" spc="-1" dirty="0" err="1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Liver</a:t>
                </a:r>
                <a:r>
                  <a:rPr lang="it-IT" sz="1200" b="1" spc="-1" dirty="0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</a:t>
                </a:r>
                <a:r>
                  <a:rPr lang="it-IT" sz="1200" b="1" spc="-1" dirty="0" err="1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enzymes</a:t>
                </a:r>
                <a:endParaRPr lang="it-IT" sz="1200" b="1" spc="-1" dirty="0">
                  <a:solidFill>
                    <a:srgbClr val="00206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it-IT" sz="1200" b="1" spc="-1" dirty="0">
                    <a:solidFill>
                      <a:srgbClr val="00206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&amp; No AKI</a:t>
                </a:r>
              </a:p>
              <a:p>
                <a:pPr algn="ctr">
                  <a:lnSpc>
                    <a:spcPct val="100000"/>
                  </a:lnSpc>
                </a:pPr>
                <a:endParaRPr lang="it-IT" sz="1200" b="1" strike="noStrike" spc="-1" dirty="0">
                  <a:solidFill>
                    <a:srgbClr val="00206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B2F9E816-AFB4-8771-6434-AAB18929A8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7363" y="4294208"/>
                <a:ext cx="0" cy="213556"/>
              </a:xfrm>
              <a:prstGeom prst="straightConnector1">
                <a:avLst/>
              </a:prstGeom>
              <a:ln w="3175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Connettore 1 54">
            <a:extLst>
              <a:ext uri="{FF2B5EF4-FFF2-40B4-BE49-F238E27FC236}">
                <a16:creationId xmlns:a16="http://schemas.microsoft.com/office/drawing/2014/main" id="{EEB4264C-8FBE-C9F3-0E91-E458EBD30815}"/>
              </a:ext>
            </a:extLst>
          </p:cNvPr>
          <p:cNvCxnSpPr/>
          <p:nvPr/>
        </p:nvCxnSpPr>
        <p:spPr>
          <a:xfrm flipV="1">
            <a:off x="4078120" y="1636614"/>
            <a:ext cx="3945575" cy="200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10">
            <a:extLst>
              <a:ext uri="{FF2B5EF4-FFF2-40B4-BE49-F238E27FC236}">
                <a16:creationId xmlns:a16="http://schemas.microsoft.com/office/drawing/2014/main" id="{362CC5AC-7D7E-E359-A85E-04FCB586907B}"/>
              </a:ext>
            </a:extLst>
          </p:cNvPr>
          <p:cNvSpPr/>
          <p:nvPr/>
        </p:nvSpPr>
        <p:spPr>
          <a:xfrm>
            <a:off x="5252341" y="1027532"/>
            <a:ext cx="1629909" cy="558282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1" spc="-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TMAs</a:t>
            </a:r>
            <a:endParaRPr lang="it-IT" sz="3600" b="0" strike="noStrike" spc="-1" dirty="0">
              <a:ln>
                <a:solidFill>
                  <a:srgbClr val="FF0000"/>
                </a:solidFill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8793ED3-3D1A-5D0D-018D-A78DF3E1FCB4}"/>
              </a:ext>
            </a:extLst>
          </p:cNvPr>
          <p:cNvSpPr txBox="1"/>
          <p:nvPr/>
        </p:nvSpPr>
        <p:spPr>
          <a:xfrm>
            <a:off x="4121310" y="1301119"/>
            <a:ext cx="712572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CHILD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CA14E2E-FBA9-1F2D-CB16-FA6269BB1320}"/>
              </a:ext>
            </a:extLst>
          </p:cNvPr>
          <p:cNvSpPr txBox="1"/>
          <p:nvPr/>
        </p:nvSpPr>
        <p:spPr>
          <a:xfrm>
            <a:off x="7183165" y="1299139"/>
            <a:ext cx="785802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ADULT</a:t>
            </a:r>
          </a:p>
        </p:txBody>
      </p:sp>
      <p:sp>
        <p:nvSpPr>
          <p:cNvPr id="33" name="CustomShape 11">
            <a:extLst>
              <a:ext uri="{FF2B5EF4-FFF2-40B4-BE49-F238E27FC236}">
                <a16:creationId xmlns:a16="http://schemas.microsoft.com/office/drawing/2014/main" id="{1E5C2A2C-A734-4001-AE09-15DEECBD375E}"/>
              </a:ext>
            </a:extLst>
          </p:cNvPr>
          <p:cNvSpPr/>
          <p:nvPr/>
        </p:nvSpPr>
        <p:spPr>
          <a:xfrm>
            <a:off x="5530130" y="5372427"/>
            <a:ext cx="918415" cy="438040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20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aHUS</a:t>
            </a:r>
            <a:endParaRPr lang="it-IT" sz="2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CustomShape 1">
            <a:extLst>
              <a:ext uri="{FF2B5EF4-FFF2-40B4-BE49-F238E27FC236}">
                <a16:creationId xmlns:a16="http://schemas.microsoft.com/office/drawing/2014/main" id="{24401CCD-15CA-42C2-957A-A7F1DEC80340}"/>
              </a:ext>
            </a:extLst>
          </p:cNvPr>
          <p:cNvSpPr/>
          <p:nvPr/>
        </p:nvSpPr>
        <p:spPr>
          <a:xfrm>
            <a:off x="3553785" y="5468373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14</a:t>
            </a:r>
            <a:endParaRPr lang="it-IT" sz="12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" name="CustomShape 1">
            <a:extLst>
              <a:ext uri="{FF2B5EF4-FFF2-40B4-BE49-F238E27FC236}">
                <a16:creationId xmlns:a16="http://schemas.microsoft.com/office/drawing/2014/main" id="{0895B18F-BCC0-9279-74D2-49CD51917057}"/>
              </a:ext>
            </a:extLst>
          </p:cNvPr>
          <p:cNvSpPr/>
          <p:nvPr/>
        </p:nvSpPr>
        <p:spPr>
          <a:xfrm>
            <a:off x="8036558" y="5459827"/>
            <a:ext cx="54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1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25</a:t>
            </a:r>
            <a:endParaRPr lang="it-IT" sz="11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CustomShape 11">
            <a:extLst>
              <a:ext uri="{FF2B5EF4-FFF2-40B4-BE49-F238E27FC236}">
                <a16:creationId xmlns:a16="http://schemas.microsoft.com/office/drawing/2014/main" id="{4670AD42-DA98-34CE-B416-823909D767CD}"/>
              </a:ext>
            </a:extLst>
          </p:cNvPr>
          <p:cNvSpPr/>
          <p:nvPr/>
        </p:nvSpPr>
        <p:spPr>
          <a:xfrm>
            <a:off x="5517991" y="3480985"/>
            <a:ext cx="1008112" cy="317535"/>
          </a:xfrm>
          <a:prstGeom prst="rect">
            <a:avLst/>
          </a:prstGeom>
          <a:solidFill>
            <a:srgbClr val="D89A8D"/>
          </a:solidFill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TTP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57A4061-F3D5-7A58-76DC-F49341A388DF}"/>
              </a:ext>
            </a:extLst>
          </p:cNvPr>
          <p:cNvSpPr/>
          <p:nvPr/>
        </p:nvSpPr>
        <p:spPr>
          <a:xfrm>
            <a:off x="5792783" y="1636664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7987BC63-F0A0-DBEB-FF94-C91E1106D273}"/>
              </a:ext>
            </a:extLst>
          </p:cNvPr>
          <p:cNvSpPr/>
          <p:nvPr/>
        </p:nvSpPr>
        <p:spPr>
          <a:xfrm>
            <a:off x="5799902" y="2891477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A8F48BC3-0F3C-66F2-4E1D-D2E7AA1E79EA}"/>
              </a:ext>
            </a:extLst>
          </p:cNvPr>
          <p:cNvSpPr/>
          <p:nvPr/>
        </p:nvSpPr>
        <p:spPr>
          <a:xfrm>
            <a:off x="5807022" y="3821548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34B45608-32FC-63AD-B95F-0F9C41953D5C}"/>
              </a:ext>
            </a:extLst>
          </p:cNvPr>
          <p:cNvSpPr/>
          <p:nvPr/>
        </p:nvSpPr>
        <p:spPr>
          <a:xfrm>
            <a:off x="5831234" y="5076354"/>
            <a:ext cx="393107" cy="296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486E73-6CCB-CC32-DA76-9F094919B048}"/>
              </a:ext>
            </a:extLst>
          </p:cNvPr>
          <p:cNvSpPr txBox="1"/>
          <p:nvPr/>
        </p:nvSpPr>
        <p:spPr>
          <a:xfrm>
            <a:off x="127471" y="6015999"/>
            <a:ext cx="5517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HELLP: </a:t>
            </a:r>
            <a:r>
              <a:rPr lang="es-ES_tradnl" sz="1600" dirty="0" err="1"/>
              <a:t>Hemolysis</a:t>
            </a:r>
            <a:r>
              <a:rPr lang="es-ES_tradnl" sz="1600" dirty="0"/>
              <a:t>, </a:t>
            </a:r>
            <a:r>
              <a:rPr lang="es-ES_tradnl" sz="1600" dirty="0" err="1"/>
              <a:t>eleveted</a:t>
            </a:r>
            <a:r>
              <a:rPr lang="es-ES_tradnl" sz="1600" dirty="0"/>
              <a:t> </a:t>
            </a:r>
            <a:r>
              <a:rPr lang="es-ES_tradnl" sz="1600" dirty="0" err="1"/>
              <a:t>liver</a:t>
            </a:r>
            <a:r>
              <a:rPr lang="es-ES_tradnl" sz="1600" dirty="0"/>
              <a:t> </a:t>
            </a:r>
            <a:r>
              <a:rPr lang="es-ES_tradnl" sz="1600" dirty="0" err="1"/>
              <a:t>enzymes</a:t>
            </a:r>
            <a:r>
              <a:rPr lang="es-ES_tradnl" sz="1600" dirty="0"/>
              <a:t>, </a:t>
            </a:r>
            <a:r>
              <a:rPr lang="es-ES_tradnl" sz="1600" dirty="0" err="1"/>
              <a:t>low</a:t>
            </a:r>
            <a:r>
              <a:rPr lang="es-ES_tradnl" sz="1600" dirty="0"/>
              <a:t> </a:t>
            </a:r>
            <a:r>
              <a:rPr lang="es-ES_tradnl" sz="1600" dirty="0" err="1"/>
              <a:t>platelets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6519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5" grpId="0" animBg="1"/>
      <p:bldP spid="6" grpId="0" animBg="1"/>
      <p:bldP spid="7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13111</TotalTime>
  <Words>2163</Words>
  <Application>Microsoft Macintosh PowerPoint</Application>
  <PresentationFormat>Widescreen</PresentationFormat>
  <Paragraphs>555</Paragraphs>
  <Slides>37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8" baseType="lpstr">
      <vt:lpstr>Arial Unicode MS</vt:lpstr>
      <vt:lpstr>-webkit-standard</vt:lpstr>
      <vt:lpstr>Arial</vt:lpstr>
      <vt:lpstr>Calibri</vt:lpstr>
      <vt:lpstr>Calibrì</vt:lpstr>
      <vt:lpstr>Calibri Light</vt:lpstr>
      <vt:lpstr>Comic Sans MS</vt:lpstr>
      <vt:lpstr>Corbel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Giovanni Montini</cp:lastModifiedBy>
  <cp:revision>59</cp:revision>
  <cp:lastPrinted>2026-01-28T08:57:56Z</cp:lastPrinted>
  <dcterms:created xsi:type="dcterms:W3CDTF">2024-04-22T16:48:13Z</dcterms:created>
  <dcterms:modified xsi:type="dcterms:W3CDTF">2026-02-11T08:16:36Z</dcterms:modified>
</cp:coreProperties>
</file>